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99" r:id="rId11"/>
    <p:sldId id="302" r:id="rId12"/>
    <p:sldId id="264" r:id="rId13"/>
    <p:sldId id="266" r:id="rId14"/>
    <p:sldId id="265" r:id="rId15"/>
    <p:sldId id="333" r:id="rId16"/>
    <p:sldId id="334"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B695F66-5CD4-44AE-9178-1D3AF9D31122}" v="5514" dt="2022-05-16T01:52:14.155"/>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1" Type="http://schemas.openxmlformats.org/officeDocument/2006/relationships/hyperlink" Target="https://github.com/NikFloden/IBM-Data-Science-Capstone/blob/master/Data%20Wrangling.ipynb" TargetMode="External"/></Relationships>
</file>

<file path=ppt/diagrams/_rels/data5.xml.rels><?xml version="1.0" encoding="UTF-8" standalone="yes"?>
<Relationships xmlns="http://schemas.openxmlformats.org/package/2006/relationships"><Relationship Id="rId1" Type="http://schemas.openxmlformats.org/officeDocument/2006/relationships/hyperlink" Target="https://github.com/NikFloden/IBM-Data-Science-Capstone/blob/master/EDA%20w%20Visualization.ipynb"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github.com/NikFloden/IBM-Data-Science-Capstone/blob/master/Exploratory%20Data%20Analysis.ipynb" TargetMode="External"/></Relationships>
</file>

<file path=ppt/diagrams/_rels/data7.xml.rels><?xml version="1.0" encoding="UTF-8" standalone="yes"?>
<Relationships xmlns="http://schemas.openxmlformats.org/package/2006/relationships"><Relationship Id="rId1" Type="http://schemas.openxmlformats.org/officeDocument/2006/relationships/hyperlink" Target="https://github.com/NikFloden/IBM-Data-Science-Capstone/blob/master/Interactive%20Visual%20Analytics%20with%20Folium.ipynb" TargetMode="External"/></Relationships>
</file>

<file path=ppt/diagrams/_rels/data8.xml.rels><?xml version="1.0" encoding="UTF-8" standalone="yes"?>
<Relationships xmlns="http://schemas.openxmlformats.org/package/2006/relationships"><Relationship Id="rId1" Type="http://schemas.openxmlformats.org/officeDocument/2006/relationships/hyperlink" Target="https://github.com/NikFloden/IBM-Data-Science-Capstone/blob/master/spacex_dash_app.py"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github.com/NikFloden/IBM-Data-Science-Capstone/blob/master/Data%20Wrangling.ipynb"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s://github.com/NikFloden/IBM-Data-Science-Capstone/blob/master/EDA%20w%20Visualization.ipynb"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github.com/NikFloden/IBM-Data-Science-Capstone/blob/master/Exploratory%20Data%20Analysis.ipynb" TargetMode="External"/></Relationships>
</file>

<file path=ppt/diagrams/_rels/drawing7.xml.rels><?xml version="1.0" encoding="UTF-8" standalone="yes"?>
<Relationships xmlns="http://schemas.openxmlformats.org/package/2006/relationships"><Relationship Id="rId1" Type="http://schemas.openxmlformats.org/officeDocument/2006/relationships/hyperlink" Target="https://github.com/NikFloden/IBM-Data-Science-Capstone/blob/master/Interactive%20Visual%20Analytics%20with%20Folium.ipynb" TargetMode="External"/></Relationships>
</file>

<file path=ppt/diagrams/_rels/drawing8.xml.rels><?xml version="1.0" encoding="UTF-8" standalone="yes"?>
<Relationships xmlns="http://schemas.openxmlformats.org/package/2006/relationships"><Relationship Id="rId1" Type="http://schemas.openxmlformats.org/officeDocument/2006/relationships/hyperlink" Target="https://github.com/NikFloden/IBM-Data-Science-Capstone/blob/master/spacex_dash_app.py"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F7AA4C-15C6-45C9-BD35-EB3BBF24DCA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9D080C1B-CB0A-401F-BF23-DC9A479895B0}">
      <dgm:prSet/>
      <dgm:spPr/>
      <dgm:t>
        <a:bodyPr/>
        <a:lstStyle/>
        <a:p>
          <a:r>
            <a:rPr lang="en-US"/>
            <a:t>Executive Summary</a:t>
          </a:r>
        </a:p>
      </dgm:t>
    </dgm:pt>
    <dgm:pt modelId="{F01120C8-D276-492F-BB93-17DD5AD2B993}" type="parTrans" cxnId="{887A4C4F-3635-4AC4-8EDD-BAE613B93C88}">
      <dgm:prSet/>
      <dgm:spPr/>
      <dgm:t>
        <a:bodyPr/>
        <a:lstStyle/>
        <a:p>
          <a:endParaRPr lang="en-US"/>
        </a:p>
      </dgm:t>
    </dgm:pt>
    <dgm:pt modelId="{AD40069D-7B67-43CC-96AE-4987A8E81DCE}" type="sibTrans" cxnId="{887A4C4F-3635-4AC4-8EDD-BAE613B93C88}">
      <dgm:prSet/>
      <dgm:spPr/>
      <dgm:t>
        <a:bodyPr/>
        <a:lstStyle/>
        <a:p>
          <a:endParaRPr lang="en-US"/>
        </a:p>
      </dgm:t>
    </dgm:pt>
    <dgm:pt modelId="{5CF7BE6D-78D8-4681-B9CE-101B33394FDC}">
      <dgm:prSet/>
      <dgm:spPr/>
      <dgm:t>
        <a:bodyPr/>
        <a:lstStyle/>
        <a:p>
          <a:r>
            <a:rPr lang="en-US"/>
            <a:t>Data collection methodology:</a:t>
          </a:r>
        </a:p>
      </dgm:t>
    </dgm:pt>
    <dgm:pt modelId="{62E7C675-CCA3-4588-B86D-8A85825F33D8}" type="parTrans" cxnId="{9421F17C-E116-4258-A6E5-A49162F4C6F3}">
      <dgm:prSet/>
      <dgm:spPr/>
      <dgm:t>
        <a:bodyPr/>
        <a:lstStyle/>
        <a:p>
          <a:endParaRPr lang="en-US"/>
        </a:p>
      </dgm:t>
    </dgm:pt>
    <dgm:pt modelId="{C6DB15A7-88B8-420E-96FB-03E71640D1B0}" type="sibTrans" cxnId="{9421F17C-E116-4258-A6E5-A49162F4C6F3}">
      <dgm:prSet/>
      <dgm:spPr/>
      <dgm:t>
        <a:bodyPr/>
        <a:lstStyle/>
        <a:p>
          <a:endParaRPr lang="en-US"/>
        </a:p>
      </dgm:t>
    </dgm:pt>
    <dgm:pt modelId="{0108D50A-48D0-43BF-A965-8D7904BC5B81}">
      <dgm:prSet/>
      <dgm:spPr/>
      <dgm:t>
        <a:bodyPr/>
        <a:lstStyle/>
        <a:p>
          <a:r>
            <a:rPr lang="en-US"/>
            <a:t>Data was collected using SpaceX API and scraped from Wikipedia</a:t>
          </a:r>
        </a:p>
      </dgm:t>
    </dgm:pt>
    <dgm:pt modelId="{A36DCF92-5639-4295-9443-6533C91CB4BA}" type="parTrans" cxnId="{B59A5192-EDCC-4529-A0FA-464FC575B170}">
      <dgm:prSet/>
      <dgm:spPr/>
      <dgm:t>
        <a:bodyPr/>
        <a:lstStyle/>
        <a:p>
          <a:endParaRPr lang="en-US"/>
        </a:p>
      </dgm:t>
    </dgm:pt>
    <dgm:pt modelId="{B47ABA1A-69CE-4F91-A51F-6DF0D531CE7D}" type="sibTrans" cxnId="{B59A5192-EDCC-4529-A0FA-464FC575B170}">
      <dgm:prSet/>
      <dgm:spPr/>
      <dgm:t>
        <a:bodyPr/>
        <a:lstStyle/>
        <a:p>
          <a:endParaRPr lang="en-US"/>
        </a:p>
      </dgm:t>
    </dgm:pt>
    <dgm:pt modelId="{C5076DA7-A704-4845-BA25-935E5986C331}">
      <dgm:prSet/>
      <dgm:spPr/>
      <dgm:t>
        <a:bodyPr/>
        <a:lstStyle/>
        <a:p>
          <a:r>
            <a:rPr lang="en-US"/>
            <a:t>Perform data wrangling</a:t>
          </a:r>
        </a:p>
      </dgm:t>
    </dgm:pt>
    <dgm:pt modelId="{29C570EC-B236-488D-A209-3E0FBFE4943A}" type="parTrans" cxnId="{B0E99E8A-6962-4539-8C72-B209789F629B}">
      <dgm:prSet/>
      <dgm:spPr/>
      <dgm:t>
        <a:bodyPr/>
        <a:lstStyle/>
        <a:p>
          <a:endParaRPr lang="en-US"/>
        </a:p>
      </dgm:t>
    </dgm:pt>
    <dgm:pt modelId="{F1953BE3-6FCB-4F5F-97EE-6C333563A584}" type="sibTrans" cxnId="{B0E99E8A-6962-4539-8C72-B209789F629B}">
      <dgm:prSet/>
      <dgm:spPr/>
      <dgm:t>
        <a:bodyPr/>
        <a:lstStyle/>
        <a:p>
          <a:endParaRPr lang="en-US"/>
        </a:p>
      </dgm:t>
    </dgm:pt>
    <dgm:pt modelId="{0BD9A4D0-86A2-4AB7-B053-6C86646C796F}">
      <dgm:prSet/>
      <dgm:spPr/>
      <dgm:t>
        <a:bodyPr/>
        <a:lstStyle/>
        <a:p>
          <a:r>
            <a:rPr lang="en-US"/>
            <a:t>Data was filtered and cleaned. Missing values imputed with means. </a:t>
          </a:r>
        </a:p>
      </dgm:t>
    </dgm:pt>
    <dgm:pt modelId="{0A8EBFB0-862A-4E3C-9D89-EF2C13413171}" type="parTrans" cxnId="{EDFD7A10-D783-4E34-A348-D168D7A2C45F}">
      <dgm:prSet/>
      <dgm:spPr/>
      <dgm:t>
        <a:bodyPr/>
        <a:lstStyle/>
        <a:p>
          <a:endParaRPr lang="en-US"/>
        </a:p>
      </dgm:t>
    </dgm:pt>
    <dgm:pt modelId="{8D50A168-FC08-441C-8A2A-CA0E87565163}" type="sibTrans" cxnId="{EDFD7A10-D783-4E34-A348-D168D7A2C45F}">
      <dgm:prSet/>
      <dgm:spPr/>
      <dgm:t>
        <a:bodyPr/>
        <a:lstStyle/>
        <a:p>
          <a:endParaRPr lang="en-US"/>
        </a:p>
      </dgm:t>
    </dgm:pt>
    <dgm:pt modelId="{0FE2E8AD-25C2-4D32-AF55-ED12CE063D2A}">
      <dgm:prSet/>
      <dgm:spPr/>
      <dgm:t>
        <a:bodyPr/>
        <a:lstStyle/>
        <a:p>
          <a:r>
            <a:rPr lang="en-US"/>
            <a:t>Perform exploratory data analysis (EDA) using visualization and SQL</a:t>
          </a:r>
        </a:p>
      </dgm:t>
    </dgm:pt>
    <dgm:pt modelId="{B4F8F273-4631-4900-A754-8B27910E7160}" type="parTrans" cxnId="{5E149A72-EFB0-4BBD-8992-81D77F91FA3D}">
      <dgm:prSet/>
      <dgm:spPr/>
      <dgm:t>
        <a:bodyPr/>
        <a:lstStyle/>
        <a:p>
          <a:endParaRPr lang="en-US"/>
        </a:p>
      </dgm:t>
    </dgm:pt>
    <dgm:pt modelId="{FC793C2D-7B6D-477C-8AFB-BCDD3FD0231C}" type="sibTrans" cxnId="{5E149A72-EFB0-4BBD-8992-81D77F91FA3D}">
      <dgm:prSet/>
      <dgm:spPr/>
      <dgm:t>
        <a:bodyPr/>
        <a:lstStyle/>
        <a:p>
          <a:endParaRPr lang="en-US"/>
        </a:p>
      </dgm:t>
    </dgm:pt>
    <dgm:pt modelId="{FC80062F-A287-466D-9787-EC64052054A9}">
      <dgm:prSet/>
      <dgm:spPr/>
      <dgm:t>
        <a:bodyPr/>
        <a:lstStyle/>
        <a:p>
          <a:r>
            <a:rPr lang="en-US"/>
            <a:t>Perform interactive visual analytics using Folium and Plotly Dash</a:t>
          </a:r>
        </a:p>
      </dgm:t>
    </dgm:pt>
    <dgm:pt modelId="{6AC15060-D818-44AD-ADCE-758645831C4B}" type="parTrans" cxnId="{5D58D9B8-9C64-4810-8E91-5332D2C2A430}">
      <dgm:prSet/>
      <dgm:spPr/>
      <dgm:t>
        <a:bodyPr/>
        <a:lstStyle/>
        <a:p>
          <a:endParaRPr lang="en-US"/>
        </a:p>
      </dgm:t>
    </dgm:pt>
    <dgm:pt modelId="{7FA29210-4610-4145-899D-EEBFBD75CAED}" type="sibTrans" cxnId="{5D58D9B8-9C64-4810-8E91-5332D2C2A430}">
      <dgm:prSet/>
      <dgm:spPr/>
      <dgm:t>
        <a:bodyPr/>
        <a:lstStyle/>
        <a:p>
          <a:endParaRPr lang="en-US"/>
        </a:p>
      </dgm:t>
    </dgm:pt>
    <dgm:pt modelId="{CF2EA8EF-9FD6-4396-BE30-20FB7F0D5DF8}">
      <dgm:prSet/>
      <dgm:spPr/>
      <dgm:t>
        <a:bodyPr/>
        <a:lstStyle/>
        <a:p>
          <a:r>
            <a:rPr lang="en-US"/>
            <a:t>Perform predictive analysis using classification models</a:t>
          </a:r>
        </a:p>
      </dgm:t>
    </dgm:pt>
    <dgm:pt modelId="{D87A1A1D-C549-4FE0-B384-3830A87DD0AD}" type="parTrans" cxnId="{1588E857-BA0B-455B-8FB0-3274BE36529A}">
      <dgm:prSet/>
      <dgm:spPr/>
      <dgm:t>
        <a:bodyPr/>
        <a:lstStyle/>
        <a:p>
          <a:endParaRPr lang="en-US"/>
        </a:p>
      </dgm:t>
    </dgm:pt>
    <dgm:pt modelId="{C0B00C9D-71F6-46BE-A35C-AFE7065D8617}" type="sibTrans" cxnId="{1588E857-BA0B-455B-8FB0-3274BE36529A}">
      <dgm:prSet/>
      <dgm:spPr/>
      <dgm:t>
        <a:bodyPr/>
        <a:lstStyle/>
        <a:p>
          <a:endParaRPr lang="en-US"/>
        </a:p>
      </dgm:t>
    </dgm:pt>
    <dgm:pt modelId="{A0695F25-0D7D-401D-95CE-DD8FE5AE6FFA}">
      <dgm:prSet/>
      <dgm:spPr/>
      <dgm:t>
        <a:bodyPr/>
        <a:lstStyle/>
        <a:p>
          <a:r>
            <a:rPr lang="en-US"/>
            <a:t>4 unsupervised machine learning techniques were trained on the data. </a:t>
          </a:r>
        </a:p>
      </dgm:t>
    </dgm:pt>
    <dgm:pt modelId="{BAD67E59-E6AD-463F-9E01-8BEB0D276E06}" type="parTrans" cxnId="{FB72E6F7-F117-4ED5-B825-C1B6256FD4AF}">
      <dgm:prSet/>
      <dgm:spPr/>
      <dgm:t>
        <a:bodyPr/>
        <a:lstStyle/>
        <a:p>
          <a:endParaRPr lang="en-US"/>
        </a:p>
      </dgm:t>
    </dgm:pt>
    <dgm:pt modelId="{1566BAA2-3E24-4DB0-9FA4-30C53143F186}" type="sibTrans" cxnId="{FB72E6F7-F117-4ED5-B825-C1B6256FD4AF}">
      <dgm:prSet/>
      <dgm:spPr/>
      <dgm:t>
        <a:bodyPr/>
        <a:lstStyle/>
        <a:p>
          <a:endParaRPr lang="en-US"/>
        </a:p>
      </dgm:t>
    </dgm:pt>
    <dgm:pt modelId="{0E0AD56C-7341-48E1-BD6C-35C8EC0DBCDF}" type="pres">
      <dgm:prSet presAssocID="{57F7AA4C-15C6-45C9-BD35-EB3BBF24DCA9}" presName="linear" presStyleCnt="0">
        <dgm:presLayoutVars>
          <dgm:animLvl val="lvl"/>
          <dgm:resizeHandles val="exact"/>
        </dgm:presLayoutVars>
      </dgm:prSet>
      <dgm:spPr/>
    </dgm:pt>
    <dgm:pt modelId="{A61836DA-AEF5-44E5-AA90-1A5B0D3398D0}" type="pres">
      <dgm:prSet presAssocID="{9D080C1B-CB0A-401F-BF23-DC9A479895B0}" presName="parentText" presStyleLbl="node1" presStyleIdx="0" presStyleCnt="6">
        <dgm:presLayoutVars>
          <dgm:chMax val="0"/>
          <dgm:bulletEnabled val="1"/>
        </dgm:presLayoutVars>
      </dgm:prSet>
      <dgm:spPr/>
    </dgm:pt>
    <dgm:pt modelId="{56431E98-0656-4643-AF09-0B48F340F9B1}" type="pres">
      <dgm:prSet presAssocID="{AD40069D-7B67-43CC-96AE-4987A8E81DCE}" presName="spacer" presStyleCnt="0"/>
      <dgm:spPr/>
    </dgm:pt>
    <dgm:pt modelId="{709E2F38-8427-4EED-A920-33297F72892B}" type="pres">
      <dgm:prSet presAssocID="{5CF7BE6D-78D8-4681-B9CE-101B33394FDC}" presName="parentText" presStyleLbl="node1" presStyleIdx="1" presStyleCnt="6">
        <dgm:presLayoutVars>
          <dgm:chMax val="0"/>
          <dgm:bulletEnabled val="1"/>
        </dgm:presLayoutVars>
      </dgm:prSet>
      <dgm:spPr/>
    </dgm:pt>
    <dgm:pt modelId="{F1FCF6EA-667A-4FFA-AEA1-82565A0628F4}" type="pres">
      <dgm:prSet presAssocID="{5CF7BE6D-78D8-4681-B9CE-101B33394FDC}" presName="childText" presStyleLbl="revTx" presStyleIdx="0" presStyleCnt="3">
        <dgm:presLayoutVars>
          <dgm:bulletEnabled val="1"/>
        </dgm:presLayoutVars>
      </dgm:prSet>
      <dgm:spPr/>
    </dgm:pt>
    <dgm:pt modelId="{AA2AD3CD-4044-4E05-9887-6C226340F485}" type="pres">
      <dgm:prSet presAssocID="{C5076DA7-A704-4845-BA25-935E5986C331}" presName="parentText" presStyleLbl="node1" presStyleIdx="2" presStyleCnt="6">
        <dgm:presLayoutVars>
          <dgm:chMax val="0"/>
          <dgm:bulletEnabled val="1"/>
        </dgm:presLayoutVars>
      </dgm:prSet>
      <dgm:spPr/>
    </dgm:pt>
    <dgm:pt modelId="{D2FAE957-1684-4F49-AD96-CA4E4A0FFEEF}" type="pres">
      <dgm:prSet presAssocID="{C5076DA7-A704-4845-BA25-935E5986C331}" presName="childText" presStyleLbl="revTx" presStyleIdx="1" presStyleCnt="3">
        <dgm:presLayoutVars>
          <dgm:bulletEnabled val="1"/>
        </dgm:presLayoutVars>
      </dgm:prSet>
      <dgm:spPr/>
    </dgm:pt>
    <dgm:pt modelId="{FE5F281B-648C-4E59-B38F-E7A1BE24A752}" type="pres">
      <dgm:prSet presAssocID="{0FE2E8AD-25C2-4D32-AF55-ED12CE063D2A}" presName="parentText" presStyleLbl="node1" presStyleIdx="3" presStyleCnt="6">
        <dgm:presLayoutVars>
          <dgm:chMax val="0"/>
          <dgm:bulletEnabled val="1"/>
        </dgm:presLayoutVars>
      </dgm:prSet>
      <dgm:spPr/>
    </dgm:pt>
    <dgm:pt modelId="{BA16BF21-AC9B-43A1-A794-B877B1A1D361}" type="pres">
      <dgm:prSet presAssocID="{FC793C2D-7B6D-477C-8AFB-BCDD3FD0231C}" presName="spacer" presStyleCnt="0"/>
      <dgm:spPr/>
    </dgm:pt>
    <dgm:pt modelId="{FAE00C81-31C7-423A-AFE0-8CAC1C956D35}" type="pres">
      <dgm:prSet presAssocID="{FC80062F-A287-466D-9787-EC64052054A9}" presName="parentText" presStyleLbl="node1" presStyleIdx="4" presStyleCnt="6">
        <dgm:presLayoutVars>
          <dgm:chMax val="0"/>
          <dgm:bulletEnabled val="1"/>
        </dgm:presLayoutVars>
      </dgm:prSet>
      <dgm:spPr/>
    </dgm:pt>
    <dgm:pt modelId="{8E673C54-A3CC-41B0-965D-FE32D2395A0D}" type="pres">
      <dgm:prSet presAssocID="{7FA29210-4610-4145-899D-EEBFBD75CAED}" presName="spacer" presStyleCnt="0"/>
      <dgm:spPr/>
    </dgm:pt>
    <dgm:pt modelId="{C4EA2F0C-C8AE-44BF-BF42-37696AEC92E2}" type="pres">
      <dgm:prSet presAssocID="{CF2EA8EF-9FD6-4396-BE30-20FB7F0D5DF8}" presName="parentText" presStyleLbl="node1" presStyleIdx="5" presStyleCnt="6">
        <dgm:presLayoutVars>
          <dgm:chMax val="0"/>
          <dgm:bulletEnabled val="1"/>
        </dgm:presLayoutVars>
      </dgm:prSet>
      <dgm:spPr/>
    </dgm:pt>
    <dgm:pt modelId="{5A2BEC87-ED97-4032-BD6D-A15D294BBBE3}" type="pres">
      <dgm:prSet presAssocID="{CF2EA8EF-9FD6-4396-BE30-20FB7F0D5DF8}" presName="childText" presStyleLbl="revTx" presStyleIdx="2" presStyleCnt="3">
        <dgm:presLayoutVars>
          <dgm:bulletEnabled val="1"/>
        </dgm:presLayoutVars>
      </dgm:prSet>
      <dgm:spPr/>
    </dgm:pt>
  </dgm:ptLst>
  <dgm:cxnLst>
    <dgm:cxn modelId="{A20C5102-B460-439F-9D07-15E9A4D422AC}" type="presOf" srcId="{FC80062F-A287-466D-9787-EC64052054A9}" destId="{FAE00C81-31C7-423A-AFE0-8CAC1C956D35}" srcOrd="0" destOrd="0" presId="urn:microsoft.com/office/officeart/2005/8/layout/vList2"/>
    <dgm:cxn modelId="{56A1C105-F123-4F49-A723-97D0A27C98B6}" type="presOf" srcId="{C5076DA7-A704-4845-BA25-935E5986C331}" destId="{AA2AD3CD-4044-4E05-9887-6C226340F485}" srcOrd="0" destOrd="0" presId="urn:microsoft.com/office/officeart/2005/8/layout/vList2"/>
    <dgm:cxn modelId="{EDFD7A10-D783-4E34-A348-D168D7A2C45F}" srcId="{C5076DA7-A704-4845-BA25-935E5986C331}" destId="{0BD9A4D0-86A2-4AB7-B053-6C86646C796F}" srcOrd="0" destOrd="0" parTransId="{0A8EBFB0-862A-4E3C-9D89-EF2C13413171}" sibTransId="{8D50A168-FC08-441C-8A2A-CA0E87565163}"/>
    <dgm:cxn modelId="{9BAE2521-F6E8-4BE0-A5AD-9BEB0FED24B2}" type="presOf" srcId="{0FE2E8AD-25C2-4D32-AF55-ED12CE063D2A}" destId="{FE5F281B-648C-4E59-B38F-E7A1BE24A752}" srcOrd="0" destOrd="0" presId="urn:microsoft.com/office/officeart/2005/8/layout/vList2"/>
    <dgm:cxn modelId="{D157472B-A9B2-4BD5-BE92-69511F67BF36}" type="presOf" srcId="{5CF7BE6D-78D8-4681-B9CE-101B33394FDC}" destId="{709E2F38-8427-4EED-A920-33297F72892B}" srcOrd="0" destOrd="0" presId="urn:microsoft.com/office/officeart/2005/8/layout/vList2"/>
    <dgm:cxn modelId="{887A4C4F-3635-4AC4-8EDD-BAE613B93C88}" srcId="{57F7AA4C-15C6-45C9-BD35-EB3BBF24DCA9}" destId="{9D080C1B-CB0A-401F-BF23-DC9A479895B0}" srcOrd="0" destOrd="0" parTransId="{F01120C8-D276-492F-BB93-17DD5AD2B993}" sibTransId="{AD40069D-7B67-43CC-96AE-4987A8E81DCE}"/>
    <dgm:cxn modelId="{5E149A72-EFB0-4BBD-8992-81D77F91FA3D}" srcId="{57F7AA4C-15C6-45C9-BD35-EB3BBF24DCA9}" destId="{0FE2E8AD-25C2-4D32-AF55-ED12CE063D2A}" srcOrd="3" destOrd="0" parTransId="{B4F8F273-4631-4900-A754-8B27910E7160}" sibTransId="{FC793C2D-7B6D-477C-8AFB-BCDD3FD0231C}"/>
    <dgm:cxn modelId="{1588E857-BA0B-455B-8FB0-3274BE36529A}" srcId="{57F7AA4C-15C6-45C9-BD35-EB3BBF24DCA9}" destId="{CF2EA8EF-9FD6-4396-BE30-20FB7F0D5DF8}" srcOrd="5" destOrd="0" parTransId="{D87A1A1D-C549-4FE0-B384-3830A87DD0AD}" sibTransId="{C0B00C9D-71F6-46BE-A35C-AFE7065D8617}"/>
    <dgm:cxn modelId="{9421F17C-E116-4258-A6E5-A49162F4C6F3}" srcId="{57F7AA4C-15C6-45C9-BD35-EB3BBF24DCA9}" destId="{5CF7BE6D-78D8-4681-B9CE-101B33394FDC}" srcOrd="1" destOrd="0" parTransId="{62E7C675-CCA3-4588-B86D-8A85825F33D8}" sibTransId="{C6DB15A7-88B8-420E-96FB-03E71640D1B0}"/>
    <dgm:cxn modelId="{B0E99E8A-6962-4539-8C72-B209789F629B}" srcId="{57F7AA4C-15C6-45C9-BD35-EB3BBF24DCA9}" destId="{C5076DA7-A704-4845-BA25-935E5986C331}" srcOrd="2" destOrd="0" parTransId="{29C570EC-B236-488D-A209-3E0FBFE4943A}" sibTransId="{F1953BE3-6FCB-4F5F-97EE-6C333563A584}"/>
    <dgm:cxn modelId="{B59A5192-EDCC-4529-A0FA-464FC575B170}" srcId="{5CF7BE6D-78D8-4681-B9CE-101B33394FDC}" destId="{0108D50A-48D0-43BF-A965-8D7904BC5B81}" srcOrd="0" destOrd="0" parTransId="{A36DCF92-5639-4295-9443-6533C91CB4BA}" sibTransId="{B47ABA1A-69CE-4F91-A51F-6DF0D531CE7D}"/>
    <dgm:cxn modelId="{28CE2D93-D25C-4D8F-862C-89D8560AFB40}" type="presOf" srcId="{A0695F25-0D7D-401D-95CE-DD8FE5AE6FFA}" destId="{5A2BEC87-ED97-4032-BD6D-A15D294BBBE3}" srcOrd="0" destOrd="0" presId="urn:microsoft.com/office/officeart/2005/8/layout/vList2"/>
    <dgm:cxn modelId="{5D58D9B8-9C64-4810-8E91-5332D2C2A430}" srcId="{57F7AA4C-15C6-45C9-BD35-EB3BBF24DCA9}" destId="{FC80062F-A287-466D-9787-EC64052054A9}" srcOrd="4" destOrd="0" parTransId="{6AC15060-D818-44AD-ADCE-758645831C4B}" sibTransId="{7FA29210-4610-4145-899D-EEBFBD75CAED}"/>
    <dgm:cxn modelId="{CEB7A2B9-9FA1-49E5-A435-E976D6BCD955}" type="presOf" srcId="{0108D50A-48D0-43BF-A965-8D7904BC5B81}" destId="{F1FCF6EA-667A-4FFA-AEA1-82565A0628F4}" srcOrd="0" destOrd="0" presId="urn:microsoft.com/office/officeart/2005/8/layout/vList2"/>
    <dgm:cxn modelId="{D21EDEC2-1642-4BC5-959B-61AB9C07D9E4}" type="presOf" srcId="{57F7AA4C-15C6-45C9-BD35-EB3BBF24DCA9}" destId="{0E0AD56C-7341-48E1-BD6C-35C8EC0DBCDF}" srcOrd="0" destOrd="0" presId="urn:microsoft.com/office/officeart/2005/8/layout/vList2"/>
    <dgm:cxn modelId="{A47892DE-4CC9-430D-BA5E-3BA9BCAFEA3E}" type="presOf" srcId="{CF2EA8EF-9FD6-4396-BE30-20FB7F0D5DF8}" destId="{C4EA2F0C-C8AE-44BF-BF42-37696AEC92E2}" srcOrd="0" destOrd="0" presId="urn:microsoft.com/office/officeart/2005/8/layout/vList2"/>
    <dgm:cxn modelId="{912755E6-D657-4136-B9E2-D4F03151D834}" type="presOf" srcId="{0BD9A4D0-86A2-4AB7-B053-6C86646C796F}" destId="{D2FAE957-1684-4F49-AD96-CA4E4A0FFEEF}" srcOrd="0" destOrd="0" presId="urn:microsoft.com/office/officeart/2005/8/layout/vList2"/>
    <dgm:cxn modelId="{CEA61EEA-AFBC-41FA-A1FD-7BD14D876C6A}" type="presOf" srcId="{9D080C1B-CB0A-401F-BF23-DC9A479895B0}" destId="{A61836DA-AEF5-44E5-AA90-1A5B0D3398D0}" srcOrd="0" destOrd="0" presId="urn:microsoft.com/office/officeart/2005/8/layout/vList2"/>
    <dgm:cxn modelId="{FB72E6F7-F117-4ED5-B825-C1B6256FD4AF}" srcId="{CF2EA8EF-9FD6-4396-BE30-20FB7F0D5DF8}" destId="{A0695F25-0D7D-401D-95CE-DD8FE5AE6FFA}" srcOrd="0" destOrd="0" parTransId="{BAD67E59-E6AD-463F-9E01-8BEB0D276E06}" sibTransId="{1566BAA2-3E24-4DB0-9FA4-30C53143F186}"/>
    <dgm:cxn modelId="{BA93E5AD-3CA2-430B-A9D0-1AD9847E4C42}" type="presParOf" srcId="{0E0AD56C-7341-48E1-BD6C-35C8EC0DBCDF}" destId="{A61836DA-AEF5-44E5-AA90-1A5B0D3398D0}" srcOrd="0" destOrd="0" presId="urn:microsoft.com/office/officeart/2005/8/layout/vList2"/>
    <dgm:cxn modelId="{D181CDC1-217B-429B-AD07-5482AB6BF333}" type="presParOf" srcId="{0E0AD56C-7341-48E1-BD6C-35C8EC0DBCDF}" destId="{56431E98-0656-4643-AF09-0B48F340F9B1}" srcOrd="1" destOrd="0" presId="urn:microsoft.com/office/officeart/2005/8/layout/vList2"/>
    <dgm:cxn modelId="{FDD45C7F-DC31-4DC8-A415-2E46C3EB9604}" type="presParOf" srcId="{0E0AD56C-7341-48E1-BD6C-35C8EC0DBCDF}" destId="{709E2F38-8427-4EED-A920-33297F72892B}" srcOrd="2" destOrd="0" presId="urn:microsoft.com/office/officeart/2005/8/layout/vList2"/>
    <dgm:cxn modelId="{4F865BB7-E4D6-4829-96D7-30711E238CE2}" type="presParOf" srcId="{0E0AD56C-7341-48E1-BD6C-35C8EC0DBCDF}" destId="{F1FCF6EA-667A-4FFA-AEA1-82565A0628F4}" srcOrd="3" destOrd="0" presId="urn:microsoft.com/office/officeart/2005/8/layout/vList2"/>
    <dgm:cxn modelId="{B5880254-2F93-4B3D-AAA7-01D2C27678E9}" type="presParOf" srcId="{0E0AD56C-7341-48E1-BD6C-35C8EC0DBCDF}" destId="{AA2AD3CD-4044-4E05-9887-6C226340F485}" srcOrd="4" destOrd="0" presId="urn:microsoft.com/office/officeart/2005/8/layout/vList2"/>
    <dgm:cxn modelId="{725AE2DD-1A19-4DCC-A49E-5CBAC2FFDF28}" type="presParOf" srcId="{0E0AD56C-7341-48E1-BD6C-35C8EC0DBCDF}" destId="{D2FAE957-1684-4F49-AD96-CA4E4A0FFEEF}" srcOrd="5" destOrd="0" presId="urn:microsoft.com/office/officeart/2005/8/layout/vList2"/>
    <dgm:cxn modelId="{F3EE5240-A3A5-4F9A-887D-637482FA5101}" type="presParOf" srcId="{0E0AD56C-7341-48E1-BD6C-35C8EC0DBCDF}" destId="{FE5F281B-648C-4E59-B38F-E7A1BE24A752}" srcOrd="6" destOrd="0" presId="urn:microsoft.com/office/officeart/2005/8/layout/vList2"/>
    <dgm:cxn modelId="{CF910F56-BA9A-4C40-908E-D0424D45EA28}" type="presParOf" srcId="{0E0AD56C-7341-48E1-BD6C-35C8EC0DBCDF}" destId="{BA16BF21-AC9B-43A1-A794-B877B1A1D361}" srcOrd="7" destOrd="0" presId="urn:microsoft.com/office/officeart/2005/8/layout/vList2"/>
    <dgm:cxn modelId="{90FCC9B8-8931-4792-BEA5-86D18D45EFDA}" type="presParOf" srcId="{0E0AD56C-7341-48E1-BD6C-35C8EC0DBCDF}" destId="{FAE00C81-31C7-423A-AFE0-8CAC1C956D35}" srcOrd="8" destOrd="0" presId="urn:microsoft.com/office/officeart/2005/8/layout/vList2"/>
    <dgm:cxn modelId="{963C00A2-43DE-4409-93D9-9EBCB54DB539}" type="presParOf" srcId="{0E0AD56C-7341-48E1-BD6C-35C8EC0DBCDF}" destId="{8E673C54-A3CC-41B0-965D-FE32D2395A0D}" srcOrd="9" destOrd="0" presId="urn:microsoft.com/office/officeart/2005/8/layout/vList2"/>
    <dgm:cxn modelId="{0DABADA8-9E9D-40E7-A004-A18B8BDD0DDF}" type="presParOf" srcId="{0E0AD56C-7341-48E1-BD6C-35C8EC0DBCDF}" destId="{C4EA2F0C-C8AE-44BF-BF42-37696AEC92E2}" srcOrd="10" destOrd="0" presId="urn:microsoft.com/office/officeart/2005/8/layout/vList2"/>
    <dgm:cxn modelId="{3B0D9146-BE84-4C84-A940-EA2CD10D646D}" type="presParOf" srcId="{0E0AD56C-7341-48E1-BD6C-35C8EC0DBCDF}" destId="{5A2BEC87-ED97-4032-BD6D-A15D294BBBE3}"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C56AFD-9EE7-434B-B21C-ABC3783849AD}"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81625C2C-0F09-4CE4-BAFB-DAD7F50A0E55}">
      <dgm:prSet/>
      <dgm:spPr/>
      <dgm:t>
        <a:bodyPr/>
        <a:lstStyle/>
        <a:p>
          <a:r>
            <a:rPr lang="en-US"/>
            <a:t>Exploratory data analysis results</a:t>
          </a:r>
        </a:p>
      </dgm:t>
    </dgm:pt>
    <dgm:pt modelId="{D9E4D339-67EF-4476-9C94-55659B4DC503}" type="parTrans" cxnId="{5ADC2FC5-C4D2-4CB1-B480-E597E25CBC52}">
      <dgm:prSet/>
      <dgm:spPr/>
      <dgm:t>
        <a:bodyPr/>
        <a:lstStyle/>
        <a:p>
          <a:endParaRPr lang="en-US"/>
        </a:p>
      </dgm:t>
    </dgm:pt>
    <dgm:pt modelId="{CC964ED6-9143-4F04-B20C-52CAAA55B226}" type="sibTrans" cxnId="{5ADC2FC5-C4D2-4CB1-B480-E597E25CBC52}">
      <dgm:prSet/>
      <dgm:spPr/>
      <dgm:t>
        <a:bodyPr/>
        <a:lstStyle/>
        <a:p>
          <a:endParaRPr lang="en-US"/>
        </a:p>
      </dgm:t>
    </dgm:pt>
    <dgm:pt modelId="{5C902D5D-790D-4A40-BE8E-10B3AF5B4AE2}">
      <dgm:prSet/>
      <dgm:spPr/>
      <dgm:t>
        <a:bodyPr/>
        <a:lstStyle/>
        <a:p>
          <a:r>
            <a:rPr lang="en-US"/>
            <a:t>We found that the variables that most heavily effected the success rate were the payload mass, number of flights flown by the first stage, type of orbit, and (obviously) if the legs and grid fins were used.</a:t>
          </a:r>
        </a:p>
      </dgm:t>
    </dgm:pt>
    <dgm:pt modelId="{1DF5F362-4A0B-42D3-A083-ECDA2A190502}" type="parTrans" cxnId="{FABB3C8C-2FAB-4C8D-82FC-2FF278AC3F84}">
      <dgm:prSet/>
      <dgm:spPr/>
      <dgm:t>
        <a:bodyPr/>
        <a:lstStyle/>
        <a:p>
          <a:endParaRPr lang="en-US"/>
        </a:p>
      </dgm:t>
    </dgm:pt>
    <dgm:pt modelId="{609F2550-E88C-4FFC-BB89-8FE1DCC66BB5}" type="sibTrans" cxnId="{FABB3C8C-2FAB-4C8D-82FC-2FF278AC3F84}">
      <dgm:prSet/>
      <dgm:spPr/>
      <dgm:t>
        <a:bodyPr/>
        <a:lstStyle/>
        <a:p>
          <a:endParaRPr lang="en-US"/>
        </a:p>
      </dgm:t>
    </dgm:pt>
    <dgm:pt modelId="{B4F16F21-1ECA-4843-B461-B1CC8B0E3CC7}">
      <dgm:prSet/>
      <dgm:spPr/>
      <dgm:t>
        <a:bodyPr/>
        <a:lstStyle/>
        <a:p>
          <a:r>
            <a:rPr lang="en-US"/>
            <a:t>Predictive analysis results</a:t>
          </a:r>
        </a:p>
      </dgm:t>
    </dgm:pt>
    <dgm:pt modelId="{27EB0585-C9B5-430F-A338-9979BD610DF9}" type="parTrans" cxnId="{F2A9BCBB-982F-40D0-9F80-DF42C39A2177}">
      <dgm:prSet/>
      <dgm:spPr/>
      <dgm:t>
        <a:bodyPr/>
        <a:lstStyle/>
        <a:p>
          <a:endParaRPr lang="en-US"/>
        </a:p>
      </dgm:t>
    </dgm:pt>
    <dgm:pt modelId="{8C7B6F73-C074-4C72-B773-A5DCCED49CE8}" type="sibTrans" cxnId="{F2A9BCBB-982F-40D0-9F80-DF42C39A2177}">
      <dgm:prSet/>
      <dgm:spPr/>
      <dgm:t>
        <a:bodyPr/>
        <a:lstStyle/>
        <a:p>
          <a:endParaRPr lang="en-US"/>
        </a:p>
      </dgm:t>
    </dgm:pt>
    <dgm:pt modelId="{1E82CAD8-2E8A-449C-A1EC-5B18123D29B6}">
      <dgm:prSet/>
      <dgm:spPr/>
      <dgm:t>
        <a:bodyPr/>
        <a:lstStyle/>
        <a:p>
          <a:r>
            <a:rPr lang="en-US"/>
            <a:t>Each method had almost the exact same accuracy, except for the decision tree. </a:t>
          </a:r>
        </a:p>
      </dgm:t>
    </dgm:pt>
    <dgm:pt modelId="{685889FD-422E-40C2-BBAC-5BBC5170E6A7}" type="parTrans" cxnId="{4D45DCF2-3CE9-4BCD-9508-0196BF45B598}">
      <dgm:prSet/>
      <dgm:spPr/>
      <dgm:t>
        <a:bodyPr/>
        <a:lstStyle/>
        <a:p>
          <a:endParaRPr lang="en-US"/>
        </a:p>
      </dgm:t>
    </dgm:pt>
    <dgm:pt modelId="{BF91875C-296B-46C9-AD11-5D4C5B8B820C}" type="sibTrans" cxnId="{4D45DCF2-3CE9-4BCD-9508-0196BF45B598}">
      <dgm:prSet/>
      <dgm:spPr/>
      <dgm:t>
        <a:bodyPr/>
        <a:lstStyle/>
        <a:p>
          <a:endParaRPr lang="en-US"/>
        </a:p>
      </dgm:t>
    </dgm:pt>
    <dgm:pt modelId="{3B93C206-FAE6-4F8A-9EAA-35FA862AD6BA}" type="pres">
      <dgm:prSet presAssocID="{9CC56AFD-9EE7-434B-B21C-ABC3783849AD}" presName="linear" presStyleCnt="0">
        <dgm:presLayoutVars>
          <dgm:dir/>
          <dgm:animLvl val="lvl"/>
          <dgm:resizeHandles val="exact"/>
        </dgm:presLayoutVars>
      </dgm:prSet>
      <dgm:spPr/>
    </dgm:pt>
    <dgm:pt modelId="{908F045D-B785-4BA6-A421-29BE36EB8E6F}" type="pres">
      <dgm:prSet presAssocID="{81625C2C-0F09-4CE4-BAFB-DAD7F50A0E55}" presName="parentLin" presStyleCnt="0"/>
      <dgm:spPr/>
    </dgm:pt>
    <dgm:pt modelId="{258DCFD1-75D9-45F4-A108-8F6C97F237DE}" type="pres">
      <dgm:prSet presAssocID="{81625C2C-0F09-4CE4-BAFB-DAD7F50A0E55}" presName="parentLeftMargin" presStyleLbl="node1" presStyleIdx="0" presStyleCnt="2"/>
      <dgm:spPr/>
    </dgm:pt>
    <dgm:pt modelId="{7D4AB7FC-4532-4606-8DD6-960953657037}" type="pres">
      <dgm:prSet presAssocID="{81625C2C-0F09-4CE4-BAFB-DAD7F50A0E55}" presName="parentText" presStyleLbl="node1" presStyleIdx="0" presStyleCnt="2">
        <dgm:presLayoutVars>
          <dgm:chMax val="0"/>
          <dgm:bulletEnabled val="1"/>
        </dgm:presLayoutVars>
      </dgm:prSet>
      <dgm:spPr/>
    </dgm:pt>
    <dgm:pt modelId="{4E757558-6D17-465E-AE06-CA4536F74B45}" type="pres">
      <dgm:prSet presAssocID="{81625C2C-0F09-4CE4-BAFB-DAD7F50A0E55}" presName="negativeSpace" presStyleCnt="0"/>
      <dgm:spPr/>
    </dgm:pt>
    <dgm:pt modelId="{7880631C-78DD-4209-B35C-F0FF7A2CE7BC}" type="pres">
      <dgm:prSet presAssocID="{81625C2C-0F09-4CE4-BAFB-DAD7F50A0E55}" presName="childText" presStyleLbl="conFgAcc1" presStyleIdx="0" presStyleCnt="2">
        <dgm:presLayoutVars>
          <dgm:bulletEnabled val="1"/>
        </dgm:presLayoutVars>
      </dgm:prSet>
      <dgm:spPr/>
    </dgm:pt>
    <dgm:pt modelId="{ED53B461-D20B-4FAF-B289-14B058E33A0A}" type="pres">
      <dgm:prSet presAssocID="{CC964ED6-9143-4F04-B20C-52CAAA55B226}" presName="spaceBetweenRectangles" presStyleCnt="0"/>
      <dgm:spPr/>
    </dgm:pt>
    <dgm:pt modelId="{26887C46-C083-485A-817C-1E204B0AB4B4}" type="pres">
      <dgm:prSet presAssocID="{B4F16F21-1ECA-4843-B461-B1CC8B0E3CC7}" presName="parentLin" presStyleCnt="0"/>
      <dgm:spPr/>
    </dgm:pt>
    <dgm:pt modelId="{9F8599C9-019C-4655-A5C4-3E4F011B210F}" type="pres">
      <dgm:prSet presAssocID="{B4F16F21-1ECA-4843-B461-B1CC8B0E3CC7}" presName="parentLeftMargin" presStyleLbl="node1" presStyleIdx="0" presStyleCnt="2"/>
      <dgm:spPr/>
    </dgm:pt>
    <dgm:pt modelId="{3542FC62-83D2-444E-A9E1-EFFE1D836F1C}" type="pres">
      <dgm:prSet presAssocID="{B4F16F21-1ECA-4843-B461-B1CC8B0E3CC7}" presName="parentText" presStyleLbl="node1" presStyleIdx="1" presStyleCnt="2">
        <dgm:presLayoutVars>
          <dgm:chMax val="0"/>
          <dgm:bulletEnabled val="1"/>
        </dgm:presLayoutVars>
      </dgm:prSet>
      <dgm:spPr/>
    </dgm:pt>
    <dgm:pt modelId="{28BEB436-1C31-47C0-BBBB-9027E6A9361A}" type="pres">
      <dgm:prSet presAssocID="{B4F16F21-1ECA-4843-B461-B1CC8B0E3CC7}" presName="negativeSpace" presStyleCnt="0"/>
      <dgm:spPr/>
    </dgm:pt>
    <dgm:pt modelId="{10C1E56F-CA7E-447D-BBAE-B13F001CC148}" type="pres">
      <dgm:prSet presAssocID="{B4F16F21-1ECA-4843-B461-B1CC8B0E3CC7}" presName="childText" presStyleLbl="conFgAcc1" presStyleIdx="1" presStyleCnt="2">
        <dgm:presLayoutVars>
          <dgm:bulletEnabled val="1"/>
        </dgm:presLayoutVars>
      </dgm:prSet>
      <dgm:spPr/>
    </dgm:pt>
  </dgm:ptLst>
  <dgm:cxnLst>
    <dgm:cxn modelId="{DB343647-5C3E-4743-8CDC-BDA606764269}" type="presOf" srcId="{81625C2C-0F09-4CE4-BAFB-DAD7F50A0E55}" destId="{7D4AB7FC-4532-4606-8DD6-960953657037}" srcOrd="1" destOrd="0" presId="urn:microsoft.com/office/officeart/2005/8/layout/list1"/>
    <dgm:cxn modelId="{7D630B4A-A62D-4DCA-AB74-E99B26EA01D0}" type="presOf" srcId="{81625C2C-0F09-4CE4-BAFB-DAD7F50A0E55}" destId="{258DCFD1-75D9-45F4-A108-8F6C97F237DE}" srcOrd="0" destOrd="0" presId="urn:microsoft.com/office/officeart/2005/8/layout/list1"/>
    <dgm:cxn modelId="{D2E79476-5F1D-43A7-B52A-097A78B41DFE}" type="presOf" srcId="{5C902D5D-790D-4A40-BE8E-10B3AF5B4AE2}" destId="{7880631C-78DD-4209-B35C-F0FF7A2CE7BC}" srcOrd="0" destOrd="0" presId="urn:microsoft.com/office/officeart/2005/8/layout/list1"/>
    <dgm:cxn modelId="{0AB40788-977F-46C3-BCA8-0F7AAB95D529}" type="presOf" srcId="{B4F16F21-1ECA-4843-B461-B1CC8B0E3CC7}" destId="{9F8599C9-019C-4655-A5C4-3E4F011B210F}" srcOrd="0" destOrd="0" presId="urn:microsoft.com/office/officeart/2005/8/layout/list1"/>
    <dgm:cxn modelId="{FABB3C8C-2FAB-4C8D-82FC-2FF278AC3F84}" srcId="{81625C2C-0F09-4CE4-BAFB-DAD7F50A0E55}" destId="{5C902D5D-790D-4A40-BE8E-10B3AF5B4AE2}" srcOrd="0" destOrd="0" parTransId="{1DF5F362-4A0B-42D3-A083-ECDA2A190502}" sibTransId="{609F2550-E88C-4FFC-BB89-8FE1DCC66BB5}"/>
    <dgm:cxn modelId="{23A770A6-1344-4165-9ED3-454B4815B254}" type="presOf" srcId="{9CC56AFD-9EE7-434B-B21C-ABC3783849AD}" destId="{3B93C206-FAE6-4F8A-9EAA-35FA862AD6BA}" srcOrd="0" destOrd="0" presId="urn:microsoft.com/office/officeart/2005/8/layout/list1"/>
    <dgm:cxn modelId="{779A56AB-649D-408A-B200-9F4AFB1A2885}" type="presOf" srcId="{1E82CAD8-2E8A-449C-A1EC-5B18123D29B6}" destId="{10C1E56F-CA7E-447D-BBAE-B13F001CC148}" srcOrd="0" destOrd="0" presId="urn:microsoft.com/office/officeart/2005/8/layout/list1"/>
    <dgm:cxn modelId="{F2A9BCBB-982F-40D0-9F80-DF42C39A2177}" srcId="{9CC56AFD-9EE7-434B-B21C-ABC3783849AD}" destId="{B4F16F21-1ECA-4843-B461-B1CC8B0E3CC7}" srcOrd="1" destOrd="0" parTransId="{27EB0585-C9B5-430F-A338-9979BD610DF9}" sibTransId="{8C7B6F73-C074-4C72-B773-A5DCCED49CE8}"/>
    <dgm:cxn modelId="{5ADC2FC5-C4D2-4CB1-B480-E597E25CBC52}" srcId="{9CC56AFD-9EE7-434B-B21C-ABC3783849AD}" destId="{81625C2C-0F09-4CE4-BAFB-DAD7F50A0E55}" srcOrd="0" destOrd="0" parTransId="{D9E4D339-67EF-4476-9C94-55659B4DC503}" sibTransId="{CC964ED6-9143-4F04-B20C-52CAAA55B226}"/>
    <dgm:cxn modelId="{D43C15D8-3E35-4EE8-8B30-39410F54B06E}" type="presOf" srcId="{B4F16F21-1ECA-4843-B461-B1CC8B0E3CC7}" destId="{3542FC62-83D2-444E-A9E1-EFFE1D836F1C}" srcOrd="1" destOrd="0" presId="urn:microsoft.com/office/officeart/2005/8/layout/list1"/>
    <dgm:cxn modelId="{4D45DCF2-3CE9-4BCD-9508-0196BF45B598}" srcId="{B4F16F21-1ECA-4843-B461-B1CC8B0E3CC7}" destId="{1E82CAD8-2E8A-449C-A1EC-5B18123D29B6}" srcOrd="0" destOrd="0" parTransId="{685889FD-422E-40C2-BBAC-5BBC5170E6A7}" sibTransId="{BF91875C-296B-46C9-AD11-5D4C5B8B820C}"/>
    <dgm:cxn modelId="{5EEF64F7-CBFA-4D6F-AD5A-B814A647B665}" type="presParOf" srcId="{3B93C206-FAE6-4F8A-9EAA-35FA862AD6BA}" destId="{908F045D-B785-4BA6-A421-29BE36EB8E6F}" srcOrd="0" destOrd="0" presId="urn:microsoft.com/office/officeart/2005/8/layout/list1"/>
    <dgm:cxn modelId="{82FF4434-19FE-47E5-B931-3FFAE3871E06}" type="presParOf" srcId="{908F045D-B785-4BA6-A421-29BE36EB8E6F}" destId="{258DCFD1-75D9-45F4-A108-8F6C97F237DE}" srcOrd="0" destOrd="0" presId="urn:microsoft.com/office/officeart/2005/8/layout/list1"/>
    <dgm:cxn modelId="{53559DE3-F930-4AC7-8484-5C7EB1123E3D}" type="presParOf" srcId="{908F045D-B785-4BA6-A421-29BE36EB8E6F}" destId="{7D4AB7FC-4532-4606-8DD6-960953657037}" srcOrd="1" destOrd="0" presId="urn:microsoft.com/office/officeart/2005/8/layout/list1"/>
    <dgm:cxn modelId="{4D57A8AE-3860-45DF-A6C8-273B46851877}" type="presParOf" srcId="{3B93C206-FAE6-4F8A-9EAA-35FA862AD6BA}" destId="{4E757558-6D17-465E-AE06-CA4536F74B45}" srcOrd="1" destOrd="0" presId="urn:microsoft.com/office/officeart/2005/8/layout/list1"/>
    <dgm:cxn modelId="{4066396B-3A0C-43D1-A6BA-4985FAB0F6F5}" type="presParOf" srcId="{3B93C206-FAE6-4F8A-9EAA-35FA862AD6BA}" destId="{7880631C-78DD-4209-B35C-F0FF7A2CE7BC}" srcOrd="2" destOrd="0" presId="urn:microsoft.com/office/officeart/2005/8/layout/list1"/>
    <dgm:cxn modelId="{9F1EBC3F-8E4F-4AE8-9F5B-55AD0A73705F}" type="presParOf" srcId="{3B93C206-FAE6-4F8A-9EAA-35FA862AD6BA}" destId="{ED53B461-D20B-4FAF-B289-14B058E33A0A}" srcOrd="3" destOrd="0" presId="urn:microsoft.com/office/officeart/2005/8/layout/list1"/>
    <dgm:cxn modelId="{CA5A5AF7-140B-47CE-B23A-31B8BF6D6F86}" type="presParOf" srcId="{3B93C206-FAE6-4F8A-9EAA-35FA862AD6BA}" destId="{26887C46-C083-485A-817C-1E204B0AB4B4}" srcOrd="4" destOrd="0" presId="urn:microsoft.com/office/officeart/2005/8/layout/list1"/>
    <dgm:cxn modelId="{586A1B3B-EF2A-4482-A7FF-AF70A903950C}" type="presParOf" srcId="{26887C46-C083-485A-817C-1E204B0AB4B4}" destId="{9F8599C9-019C-4655-A5C4-3E4F011B210F}" srcOrd="0" destOrd="0" presId="urn:microsoft.com/office/officeart/2005/8/layout/list1"/>
    <dgm:cxn modelId="{9B8C6060-B7F3-4801-BB2D-9439E71E743B}" type="presParOf" srcId="{26887C46-C083-485A-817C-1E204B0AB4B4}" destId="{3542FC62-83D2-444E-A9E1-EFFE1D836F1C}" srcOrd="1" destOrd="0" presId="urn:microsoft.com/office/officeart/2005/8/layout/list1"/>
    <dgm:cxn modelId="{CA1E926E-F024-4D84-9D76-581394930BDB}" type="presParOf" srcId="{3B93C206-FAE6-4F8A-9EAA-35FA862AD6BA}" destId="{28BEB436-1C31-47C0-BBBB-9027E6A9361A}" srcOrd="5" destOrd="0" presId="urn:microsoft.com/office/officeart/2005/8/layout/list1"/>
    <dgm:cxn modelId="{8B549250-2080-47D7-A6D7-E4524149D5C3}" type="presParOf" srcId="{3B93C206-FAE6-4F8A-9EAA-35FA862AD6BA}" destId="{10C1E56F-CA7E-447D-BBAE-B13F001CC14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40B8A1-6F0C-4603-A947-5D9E644B912E}"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88707798-60A1-4D85-8D8B-1664F6820E51}">
      <dgm:prSet phldrT="[Text]" phldr="0"/>
      <dgm:spPr/>
      <dgm:t>
        <a:bodyPr/>
        <a:lstStyle/>
        <a:p>
          <a:pPr rtl="0"/>
          <a:r>
            <a:rPr lang="en-US" dirty="0">
              <a:latin typeface="Calibri Light" panose="020F0302020204030204"/>
            </a:rPr>
            <a:t> Import Libraries &amp; Define Functions</a:t>
          </a:r>
          <a:endParaRPr lang="en-US" dirty="0"/>
        </a:p>
      </dgm:t>
    </dgm:pt>
    <dgm:pt modelId="{03184CFF-B0E8-498D-B250-01CCA87064F9}" type="parTrans" cxnId="{186821A0-F2AD-420D-ACE0-A349E63BDEF0}">
      <dgm:prSet/>
      <dgm:spPr/>
      <dgm:t>
        <a:bodyPr/>
        <a:lstStyle/>
        <a:p>
          <a:endParaRPr lang="en-US"/>
        </a:p>
      </dgm:t>
    </dgm:pt>
    <dgm:pt modelId="{7745F7EA-1E0F-4FAA-8EC9-5624A581A300}" type="sibTrans" cxnId="{186821A0-F2AD-420D-ACE0-A349E63BDEF0}">
      <dgm:prSet/>
      <dgm:spPr/>
      <dgm:t>
        <a:bodyPr/>
        <a:lstStyle/>
        <a:p>
          <a:endParaRPr lang="en-US"/>
        </a:p>
      </dgm:t>
    </dgm:pt>
    <dgm:pt modelId="{D1E87A65-2D29-4E98-BFCA-ED01DF794003}">
      <dgm:prSet phldrT="[Text]" phldr="0"/>
      <dgm:spPr/>
      <dgm:t>
        <a:bodyPr/>
        <a:lstStyle/>
        <a:p>
          <a:pPr rtl="0"/>
          <a:r>
            <a:rPr lang="en-US" dirty="0">
              <a:latin typeface="Calibri Light" panose="020F0302020204030204"/>
            </a:rPr>
            <a:t>Use the Requests library to use the SpaceX API</a:t>
          </a:r>
          <a:endParaRPr lang="en-US" dirty="0"/>
        </a:p>
      </dgm:t>
    </dgm:pt>
    <dgm:pt modelId="{9E7DAE12-038D-4A09-A5D8-597C86D54A00}" type="parTrans" cxnId="{D256ED95-D76A-40F9-8D56-59EC6A802C76}">
      <dgm:prSet/>
      <dgm:spPr/>
      <dgm:t>
        <a:bodyPr/>
        <a:lstStyle/>
        <a:p>
          <a:endParaRPr lang="en-US"/>
        </a:p>
      </dgm:t>
    </dgm:pt>
    <dgm:pt modelId="{B66111D1-5E26-43F6-872E-76FE9BE4A909}" type="sibTrans" cxnId="{D256ED95-D76A-40F9-8D56-59EC6A802C76}">
      <dgm:prSet/>
      <dgm:spPr/>
      <dgm:t>
        <a:bodyPr/>
        <a:lstStyle/>
        <a:p>
          <a:endParaRPr lang="en-US"/>
        </a:p>
      </dgm:t>
    </dgm:pt>
    <dgm:pt modelId="{F0735F51-C384-497C-853D-7F07C3894305}">
      <dgm:prSet phldrT="[Text]" phldr="0"/>
      <dgm:spPr/>
      <dgm:t>
        <a:bodyPr/>
        <a:lstStyle/>
        <a:p>
          <a:pPr rtl="0"/>
          <a:r>
            <a:rPr lang="en-US" dirty="0">
              <a:latin typeface="Calibri Light" panose="020F0302020204030204"/>
            </a:rPr>
            <a:t>Parse through data, make it readable </a:t>
          </a:r>
          <a:endParaRPr lang="en-US" dirty="0"/>
        </a:p>
      </dgm:t>
    </dgm:pt>
    <dgm:pt modelId="{9D37F1FE-6581-442C-9143-D4E2A45B0D26}" type="parTrans" cxnId="{79221518-7BFD-4656-B932-C8E1D11D706F}">
      <dgm:prSet/>
      <dgm:spPr/>
      <dgm:t>
        <a:bodyPr/>
        <a:lstStyle/>
        <a:p>
          <a:endParaRPr lang="en-US"/>
        </a:p>
      </dgm:t>
    </dgm:pt>
    <dgm:pt modelId="{F5D85B0D-1860-4E6A-888A-32B4E6838B4C}" type="sibTrans" cxnId="{79221518-7BFD-4656-B932-C8E1D11D706F}">
      <dgm:prSet/>
      <dgm:spPr/>
      <dgm:t>
        <a:bodyPr/>
        <a:lstStyle/>
        <a:p>
          <a:endParaRPr lang="en-US"/>
        </a:p>
      </dgm:t>
    </dgm:pt>
    <dgm:pt modelId="{C4AAA753-F205-4AAF-816B-28929E06DF7E}">
      <dgm:prSet phldrT="[Text]" phldr="0"/>
      <dgm:spPr/>
      <dgm:t>
        <a:bodyPr/>
        <a:lstStyle/>
        <a:p>
          <a:pPr rtl="0"/>
          <a:r>
            <a:rPr lang="en-US" dirty="0">
              <a:latin typeface="Calibri Light" panose="020F0302020204030204"/>
            </a:rPr>
            <a:t>Load data into DataFrame</a:t>
          </a:r>
          <a:endParaRPr lang="en-US" dirty="0"/>
        </a:p>
      </dgm:t>
    </dgm:pt>
    <dgm:pt modelId="{AE12156A-6813-450B-9419-04C6EA902AE3}" type="parTrans" cxnId="{BB46D8F0-FC62-47AC-B49F-53E67E83D3E7}">
      <dgm:prSet/>
      <dgm:spPr/>
      <dgm:t>
        <a:bodyPr/>
        <a:lstStyle/>
        <a:p>
          <a:endParaRPr lang="en-US"/>
        </a:p>
      </dgm:t>
    </dgm:pt>
    <dgm:pt modelId="{96FB2FA6-D3D6-4204-8D81-9F221D928AF3}" type="sibTrans" cxnId="{BB46D8F0-FC62-47AC-B49F-53E67E83D3E7}">
      <dgm:prSet/>
      <dgm:spPr/>
      <dgm:t>
        <a:bodyPr/>
        <a:lstStyle/>
        <a:p>
          <a:endParaRPr lang="en-US"/>
        </a:p>
      </dgm:t>
    </dgm:pt>
    <dgm:pt modelId="{2EB2D85F-B001-4C03-A940-DC37EFA57774}">
      <dgm:prSet phldr="0"/>
      <dgm:spPr/>
      <dgm:t>
        <a:bodyPr/>
        <a:lstStyle/>
        <a:p>
          <a:pPr rtl="0"/>
          <a:r>
            <a:rPr lang="en-US" dirty="0">
              <a:latin typeface="Calibri Light" panose="020F0302020204030204"/>
            </a:rPr>
            <a:t>Filter DataFrame to only Falcon 9 launches</a:t>
          </a:r>
        </a:p>
      </dgm:t>
    </dgm:pt>
    <dgm:pt modelId="{C3D77506-EF45-45F0-AD91-B7F07AA17F94}" type="parTrans" cxnId="{AB144C4A-E4A5-4E61-A2DA-2E989036C7A4}">
      <dgm:prSet/>
      <dgm:spPr/>
    </dgm:pt>
    <dgm:pt modelId="{294EB32F-378E-4487-875E-4DD21A578F3D}" type="sibTrans" cxnId="{AB144C4A-E4A5-4E61-A2DA-2E989036C7A4}">
      <dgm:prSet/>
      <dgm:spPr/>
      <dgm:t>
        <a:bodyPr/>
        <a:lstStyle/>
        <a:p>
          <a:endParaRPr lang="en-US"/>
        </a:p>
      </dgm:t>
    </dgm:pt>
    <dgm:pt modelId="{ED879DAC-6EE3-493F-AD84-F65266CF547C}">
      <dgm:prSet phldr="0"/>
      <dgm:spPr/>
      <dgm:t>
        <a:bodyPr/>
        <a:lstStyle/>
        <a:p>
          <a:pPr rtl="0"/>
          <a:r>
            <a:rPr lang="en-US" dirty="0">
              <a:latin typeface="Calibri Light" panose="020F0302020204030204"/>
            </a:rPr>
            <a:t>Impute missing payload masses with mean value.</a:t>
          </a:r>
        </a:p>
      </dgm:t>
    </dgm:pt>
    <dgm:pt modelId="{62839656-51AC-411A-9D97-B330EBA6AD24}" type="parTrans" cxnId="{090B3E3D-6493-4BF2-BFE8-9A12518073E9}">
      <dgm:prSet/>
      <dgm:spPr/>
    </dgm:pt>
    <dgm:pt modelId="{BCE3312D-9379-4453-8540-DE077472DC0A}" type="sibTrans" cxnId="{090B3E3D-6493-4BF2-BFE8-9A12518073E9}">
      <dgm:prSet/>
      <dgm:spPr/>
      <dgm:t>
        <a:bodyPr/>
        <a:lstStyle/>
        <a:p>
          <a:endParaRPr lang="en-US"/>
        </a:p>
      </dgm:t>
    </dgm:pt>
    <dgm:pt modelId="{FE4C2FF6-585A-4A0F-B031-5456CB10B2CD}" type="pres">
      <dgm:prSet presAssocID="{7C40B8A1-6F0C-4603-A947-5D9E644B912E}" presName="Name0" presStyleCnt="0">
        <dgm:presLayoutVars>
          <dgm:dir/>
          <dgm:resizeHandles val="exact"/>
        </dgm:presLayoutVars>
      </dgm:prSet>
      <dgm:spPr/>
    </dgm:pt>
    <dgm:pt modelId="{53C889F9-E89E-4A00-91DD-A48DE5AB4345}" type="pres">
      <dgm:prSet presAssocID="{88707798-60A1-4D85-8D8B-1664F6820E51}" presName="node" presStyleLbl="node1" presStyleIdx="0" presStyleCnt="6">
        <dgm:presLayoutVars>
          <dgm:bulletEnabled val="1"/>
        </dgm:presLayoutVars>
      </dgm:prSet>
      <dgm:spPr/>
    </dgm:pt>
    <dgm:pt modelId="{EB5F7DCF-BD47-4441-A87E-D4EABA507EC5}" type="pres">
      <dgm:prSet presAssocID="{7745F7EA-1E0F-4FAA-8EC9-5624A581A300}" presName="sibTrans" presStyleLbl="sibTrans1D1" presStyleIdx="0" presStyleCnt="5"/>
      <dgm:spPr/>
    </dgm:pt>
    <dgm:pt modelId="{B48158B0-1551-4D76-A176-94327101FC8E}" type="pres">
      <dgm:prSet presAssocID="{7745F7EA-1E0F-4FAA-8EC9-5624A581A300}" presName="connectorText" presStyleLbl="sibTrans1D1" presStyleIdx="0" presStyleCnt="5"/>
      <dgm:spPr/>
    </dgm:pt>
    <dgm:pt modelId="{C6985B6C-7046-4598-A440-7461E4B403CC}" type="pres">
      <dgm:prSet presAssocID="{D1E87A65-2D29-4E98-BFCA-ED01DF794003}" presName="node" presStyleLbl="node1" presStyleIdx="1" presStyleCnt="6">
        <dgm:presLayoutVars>
          <dgm:bulletEnabled val="1"/>
        </dgm:presLayoutVars>
      </dgm:prSet>
      <dgm:spPr/>
    </dgm:pt>
    <dgm:pt modelId="{752D46E5-024D-4218-BCB6-1DCA374B5D0F}" type="pres">
      <dgm:prSet presAssocID="{B66111D1-5E26-43F6-872E-76FE9BE4A909}" presName="sibTrans" presStyleLbl="sibTrans1D1" presStyleIdx="1" presStyleCnt="5"/>
      <dgm:spPr/>
    </dgm:pt>
    <dgm:pt modelId="{14FEF2C5-5FB7-4FE1-9A0F-1D847C58181E}" type="pres">
      <dgm:prSet presAssocID="{B66111D1-5E26-43F6-872E-76FE9BE4A909}" presName="connectorText" presStyleLbl="sibTrans1D1" presStyleIdx="1" presStyleCnt="5"/>
      <dgm:spPr/>
    </dgm:pt>
    <dgm:pt modelId="{D3578ADF-AEF1-4C42-9E99-D365441EE4B6}" type="pres">
      <dgm:prSet presAssocID="{F0735F51-C384-497C-853D-7F07C3894305}" presName="node" presStyleLbl="node1" presStyleIdx="2" presStyleCnt="6">
        <dgm:presLayoutVars>
          <dgm:bulletEnabled val="1"/>
        </dgm:presLayoutVars>
      </dgm:prSet>
      <dgm:spPr/>
    </dgm:pt>
    <dgm:pt modelId="{C095554E-B830-474D-A98A-03E43937865D}" type="pres">
      <dgm:prSet presAssocID="{F5D85B0D-1860-4E6A-888A-32B4E6838B4C}" presName="sibTrans" presStyleLbl="sibTrans1D1" presStyleIdx="2" presStyleCnt="5"/>
      <dgm:spPr/>
    </dgm:pt>
    <dgm:pt modelId="{9FB6ACCA-2719-4E9E-9D01-77224485B94F}" type="pres">
      <dgm:prSet presAssocID="{F5D85B0D-1860-4E6A-888A-32B4E6838B4C}" presName="connectorText" presStyleLbl="sibTrans1D1" presStyleIdx="2" presStyleCnt="5"/>
      <dgm:spPr/>
    </dgm:pt>
    <dgm:pt modelId="{ED3C2BC0-3138-428D-BAEF-06D2A480176E}" type="pres">
      <dgm:prSet presAssocID="{C4AAA753-F205-4AAF-816B-28929E06DF7E}" presName="node" presStyleLbl="node1" presStyleIdx="3" presStyleCnt="6">
        <dgm:presLayoutVars>
          <dgm:bulletEnabled val="1"/>
        </dgm:presLayoutVars>
      </dgm:prSet>
      <dgm:spPr/>
    </dgm:pt>
    <dgm:pt modelId="{5684D536-1000-445A-A8DF-B3F56C89A1A9}" type="pres">
      <dgm:prSet presAssocID="{96FB2FA6-D3D6-4204-8D81-9F221D928AF3}" presName="sibTrans" presStyleLbl="sibTrans1D1" presStyleIdx="3" presStyleCnt="5"/>
      <dgm:spPr/>
    </dgm:pt>
    <dgm:pt modelId="{B72E6256-FA02-4E4F-9EFF-818008BC0826}" type="pres">
      <dgm:prSet presAssocID="{96FB2FA6-D3D6-4204-8D81-9F221D928AF3}" presName="connectorText" presStyleLbl="sibTrans1D1" presStyleIdx="3" presStyleCnt="5"/>
      <dgm:spPr/>
    </dgm:pt>
    <dgm:pt modelId="{7AF18A11-D315-41D3-95A7-EEEA170C1EC6}" type="pres">
      <dgm:prSet presAssocID="{2EB2D85F-B001-4C03-A940-DC37EFA57774}" presName="node" presStyleLbl="node1" presStyleIdx="4" presStyleCnt="6">
        <dgm:presLayoutVars>
          <dgm:bulletEnabled val="1"/>
        </dgm:presLayoutVars>
      </dgm:prSet>
      <dgm:spPr/>
    </dgm:pt>
    <dgm:pt modelId="{04677DA1-41B1-4FDB-9963-4FA469AF9933}" type="pres">
      <dgm:prSet presAssocID="{294EB32F-378E-4487-875E-4DD21A578F3D}" presName="sibTrans" presStyleLbl="sibTrans1D1" presStyleIdx="4" presStyleCnt="5"/>
      <dgm:spPr/>
    </dgm:pt>
    <dgm:pt modelId="{FA2E676C-ABB7-4DC3-B33C-404EC6D6B84F}" type="pres">
      <dgm:prSet presAssocID="{294EB32F-378E-4487-875E-4DD21A578F3D}" presName="connectorText" presStyleLbl="sibTrans1D1" presStyleIdx="4" presStyleCnt="5"/>
      <dgm:spPr/>
    </dgm:pt>
    <dgm:pt modelId="{5546580D-749F-4718-AFB0-74E5EC11567C}" type="pres">
      <dgm:prSet presAssocID="{ED879DAC-6EE3-493F-AD84-F65266CF547C}" presName="node" presStyleLbl="node1" presStyleIdx="5" presStyleCnt="6">
        <dgm:presLayoutVars>
          <dgm:bulletEnabled val="1"/>
        </dgm:presLayoutVars>
      </dgm:prSet>
      <dgm:spPr/>
    </dgm:pt>
  </dgm:ptLst>
  <dgm:cxnLst>
    <dgm:cxn modelId="{A5D05910-A719-49F8-A8D4-8861194C628F}" type="presOf" srcId="{96FB2FA6-D3D6-4204-8D81-9F221D928AF3}" destId="{B72E6256-FA02-4E4F-9EFF-818008BC0826}" srcOrd="1" destOrd="0" presId="urn:microsoft.com/office/officeart/2005/8/layout/bProcess3"/>
    <dgm:cxn modelId="{99E80213-5762-4B78-A934-9C2EB6F04F69}" type="presOf" srcId="{7745F7EA-1E0F-4FAA-8EC9-5624A581A300}" destId="{EB5F7DCF-BD47-4441-A87E-D4EABA507EC5}" srcOrd="0" destOrd="0" presId="urn:microsoft.com/office/officeart/2005/8/layout/bProcess3"/>
    <dgm:cxn modelId="{79221518-7BFD-4656-B932-C8E1D11D706F}" srcId="{7C40B8A1-6F0C-4603-A947-5D9E644B912E}" destId="{F0735F51-C384-497C-853D-7F07C3894305}" srcOrd="2" destOrd="0" parTransId="{9D37F1FE-6581-442C-9143-D4E2A45B0D26}" sibTransId="{F5D85B0D-1860-4E6A-888A-32B4E6838B4C}"/>
    <dgm:cxn modelId="{D1F11D35-4215-4258-B842-D5E66EFA3452}" type="presOf" srcId="{ED879DAC-6EE3-493F-AD84-F65266CF547C}" destId="{5546580D-749F-4718-AFB0-74E5EC11567C}" srcOrd="0" destOrd="0" presId="urn:microsoft.com/office/officeart/2005/8/layout/bProcess3"/>
    <dgm:cxn modelId="{090B3E3D-6493-4BF2-BFE8-9A12518073E9}" srcId="{7C40B8A1-6F0C-4603-A947-5D9E644B912E}" destId="{ED879DAC-6EE3-493F-AD84-F65266CF547C}" srcOrd="5" destOrd="0" parTransId="{62839656-51AC-411A-9D97-B330EBA6AD24}" sibTransId="{BCE3312D-9379-4453-8540-DE077472DC0A}"/>
    <dgm:cxn modelId="{E9E04D3F-32D9-473A-A7B4-F05C6D463D64}" type="presOf" srcId="{B66111D1-5E26-43F6-872E-76FE9BE4A909}" destId="{14FEF2C5-5FB7-4FE1-9A0F-1D847C58181E}" srcOrd="1" destOrd="0" presId="urn:microsoft.com/office/officeart/2005/8/layout/bProcess3"/>
    <dgm:cxn modelId="{CB61B05F-4BF6-4BE8-8293-C7A60ECF4308}" type="presOf" srcId="{C4AAA753-F205-4AAF-816B-28929E06DF7E}" destId="{ED3C2BC0-3138-428D-BAEF-06D2A480176E}" srcOrd="0" destOrd="0" presId="urn:microsoft.com/office/officeart/2005/8/layout/bProcess3"/>
    <dgm:cxn modelId="{F8B87064-2D6A-4324-B11A-B2E61FC188F4}" type="presOf" srcId="{294EB32F-378E-4487-875E-4DD21A578F3D}" destId="{FA2E676C-ABB7-4DC3-B33C-404EC6D6B84F}" srcOrd="1" destOrd="0" presId="urn:microsoft.com/office/officeart/2005/8/layout/bProcess3"/>
    <dgm:cxn modelId="{854EEF64-81DA-422E-8B79-1248E4CFB652}" type="presOf" srcId="{88707798-60A1-4D85-8D8B-1664F6820E51}" destId="{53C889F9-E89E-4A00-91DD-A48DE5AB4345}" srcOrd="0" destOrd="0" presId="urn:microsoft.com/office/officeart/2005/8/layout/bProcess3"/>
    <dgm:cxn modelId="{7841BB49-5506-408E-AD4D-56BA24AE8371}" type="presOf" srcId="{F5D85B0D-1860-4E6A-888A-32B4E6838B4C}" destId="{9FB6ACCA-2719-4E9E-9D01-77224485B94F}" srcOrd="1" destOrd="0" presId="urn:microsoft.com/office/officeart/2005/8/layout/bProcess3"/>
    <dgm:cxn modelId="{AB144C4A-E4A5-4E61-A2DA-2E989036C7A4}" srcId="{7C40B8A1-6F0C-4603-A947-5D9E644B912E}" destId="{2EB2D85F-B001-4C03-A940-DC37EFA57774}" srcOrd="4" destOrd="0" parTransId="{C3D77506-EF45-45F0-AD91-B7F07AA17F94}" sibTransId="{294EB32F-378E-4487-875E-4DD21A578F3D}"/>
    <dgm:cxn modelId="{8809994C-5766-43BE-8D67-7D099A98B6EF}" type="presOf" srcId="{D1E87A65-2D29-4E98-BFCA-ED01DF794003}" destId="{C6985B6C-7046-4598-A440-7461E4B403CC}" srcOrd="0" destOrd="0" presId="urn:microsoft.com/office/officeart/2005/8/layout/bProcess3"/>
    <dgm:cxn modelId="{56180A71-C73E-4A8E-86F1-0FDAC893A34B}" type="presOf" srcId="{F0735F51-C384-497C-853D-7F07C3894305}" destId="{D3578ADF-AEF1-4C42-9E99-D365441EE4B6}" srcOrd="0" destOrd="0" presId="urn:microsoft.com/office/officeart/2005/8/layout/bProcess3"/>
    <dgm:cxn modelId="{90A5BB80-98A5-47B0-BB2B-A86C6A19525B}" type="presOf" srcId="{2EB2D85F-B001-4C03-A940-DC37EFA57774}" destId="{7AF18A11-D315-41D3-95A7-EEEA170C1EC6}" srcOrd="0" destOrd="0" presId="urn:microsoft.com/office/officeart/2005/8/layout/bProcess3"/>
    <dgm:cxn modelId="{AEE94B82-7F5E-4BE4-B484-CDD32DC332A2}" type="presOf" srcId="{F5D85B0D-1860-4E6A-888A-32B4E6838B4C}" destId="{C095554E-B830-474D-A98A-03E43937865D}" srcOrd="0" destOrd="0" presId="urn:microsoft.com/office/officeart/2005/8/layout/bProcess3"/>
    <dgm:cxn modelId="{6F595D8B-76F3-482A-BF13-D24813A56A82}" type="presOf" srcId="{294EB32F-378E-4487-875E-4DD21A578F3D}" destId="{04677DA1-41B1-4FDB-9963-4FA469AF9933}" srcOrd="0" destOrd="0" presId="urn:microsoft.com/office/officeart/2005/8/layout/bProcess3"/>
    <dgm:cxn modelId="{D256ED95-D76A-40F9-8D56-59EC6A802C76}" srcId="{7C40B8A1-6F0C-4603-A947-5D9E644B912E}" destId="{D1E87A65-2D29-4E98-BFCA-ED01DF794003}" srcOrd="1" destOrd="0" parTransId="{9E7DAE12-038D-4A09-A5D8-597C86D54A00}" sibTransId="{B66111D1-5E26-43F6-872E-76FE9BE4A909}"/>
    <dgm:cxn modelId="{186821A0-F2AD-420D-ACE0-A349E63BDEF0}" srcId="{7C40B8A1-6F0C-4603-A947-5D9E644B912E}" destId="{88707798-60A1-4D85-8D8B-1664F6820E51}" srcOrd="0" destOrd="0" parTransId="{03184CFF-B0E8-498D-B250-01CCA87064F9}" sibTransId="{7745F7EA-1E0F-4FAA-8EC9-5624A581A300}"/>
    <dgm:cxn modelId="{967B8CA7-E7A0-4E34-999A-1C006446FD6F}" type="presOf" srcId="{B66111D1-5E26-43F6-872E-76FE9BE4A909}" destId="{752D46E5-024D-4218-BCB6-1DCA374B5D0F}" srcOrd="0" destOrd="0" presId="urn:microsoft.com/office/officeart/2005/8/layout/bProcess3"/>
    <dgm:cxn modelId="{A76E13AE-AAEC-4AF8-8FC1-1E98A9DE3AEB}" type="presOf" srcId="{7745F7EA-1E0F-4FAA-8EC9-5624A581A300}" destId="{B48158B0-1551-4D76-A176-94327101FC8E}" srcOrd="1" destOrd="0" presId="urn:microsoft.com/office/officeart/2005/8/layout/bProcess3"/>
    <dgm:cxn modelId="{4CC261B3-0FFE-4EDB-882C-A673E434DF13}" type="presOf" srcId="{7C40B8A1-6F0C-4603-A947-5D9E644B912E}" destId="{FE4C2FF6-585A-4A0F-B031-5456CB10B2CD}" srcOrd="0" destOrd="0" presId="urn:microsoft.com/office/officeart/2005/8/layout/bProcess3"/>
    <dgm:cxn modelId="{BB46D8F0-FC62-47AC-B49F-53E67E83D3E7}" srcId="{7C40B8A1-6F0C-4603-A947-5D9E644B912E}" destId="{C4AAA753-F205-4AAF-816B-28929E06DF7E}" srcOrd="3" destOrd="0" parTransId="{AE12156A-6813-450B-9419-04C6EA902AE3}" sibTransId="{96FB2FA6-D3D6-4204-8D81-9F221D928AF3}"/>
    <dgm:cxn modelId="{B23AB7F1-33B7-4807-B569-FF511F63B26E}" type="presOf" srcId="{96FB2FA6-D3D6-4204-8D81-9F221D928AF3}" destId="{5684D536-1000-445A-A8DF-B3F56C89A1A9}" srcOrd="0" destOrd="0" presId="urn:microsoft.com/office/officeart/2005/8/layout/bProcess3"/>
    <dgm:cxn modelId="{6403C3A4-144B-4048-8C69-FD66C7D04D5C}" type="presParOf" srcId="{FE4C2FF6-585A-4A0F-B031-5456CB10B2CD}" destId="{53C889F9-E89E-4A00-91DD-A48DE5AB4345}" srcOrd="0" destOrd="0" presId="urn:microsoft.com/office/officeart/2005/8/layout/bProcess3"/>
    <dgm:cxn modelId="{D8360153-0B53-4005-947B-95BD8A859BA0}" type="presParOf" srcId="{FE4C2FF6-585A-4A0F-B031-5456CB10B2CD}" destId="{EB5F7DCF-BD47-4441-A87E-D4EABA507EC5}" srcOrd="1" destOrd="0" presId="urn:microsoft.com/office/officeart/2005/8/layout/bProcess3"/>
    <dgm:cxn modelId="{7A94DE4A-EE8E-4DE0-9E5A-9929BF59D3AF}" type="presParOf" srcId="{EB5F7DCF-BD47-4441-A87E-D4EABA507EC5}" destId="{B48158B0-1551-4D76-A176-94327101FC8E}" srcOrd="0" destOrd="0" presId="urn:microsoft.com/office/officeart/2005/8/layout/bProcess3"/>
    <dgm:cxn modelId="{EACBF347-6F6A-4BC5-82CB-FA281DCF5585}" type="presParOf" srcId="{FE4C2FF6-585A-4A0F-B031-5456CB10B2CD}" destId="{C6985B6C-7046-4598-A440-7461E4B403CC}" srcOrd="2" destOrd="0" presId="urn:microsoft.com/office/officeart/2005/8/layout/bProcess3"/>
    <dgm:cxn modelId="{B2EBC52A-E1F8-4561-9564-BB22888F0FC7}" type="presParOf" srcId="{FE4C2FF6-585A-4A0F-B031-5456CB10B2CD}" destId="{752D46E5-024D-4218-BCB6-1DCA374B5D0F}" srcOrd="3" destOrd="0" presId="urn:microsoft.com/office/officeart/2005/8/layout/bProcess3"/>
    <dgm:cxn modelId="{0B5392A9-6B92-43A1-A011-4289903F4951}" type="presParOf" srcId="{752D46E5-024D-4218-BCB6-1DCA374B5D0F}" destId="{14FEF2C5-5FB7-4FE1-9A0F-1D847C58181E}" srcOrd="0" destOrd="0" presId="urn:microsoft.com/office/officeart/2005/8/layout/bProcess3"/>
    <dgm:cxn modelId="{1756D79A-5DA4-43B4-9D9C-AE6E63FC9869}" type="presParOf" srcId="{FE4C2FF6-585A-4A0F-B031-5456CB10B2CD}" destId="{D3578ADF-AEF1-4C42-9E99-D365441EE4B6}" srcOrd="4" destOrd="0" presId="urn:microsoft.com/office/officeart/2005/8/layout/bProcess3"/>
    <dgm:cxn modelId="{B35FE6D7-CAE7-4A1C-BC22-9A5D387602E7}" type="presParOf" srcId="{FE4C2FF6-585A-4A0F-B031-5456CB10B2CD}" destId="{C095554E-B830-474D-A98A-03E43937865D}" srcOrd="5" destOrd="0" presId="urn:microsoft.com/office/officeart/2005/8/layout/bProcess3"/>
    <dgm:cxn modelId="{98BC3738-C3D7-489B-A83E-FC8123B6D358}" type="presParOf" srcId="{C095554E-B830-474D-A98A-03E43937865D}" destId="{9FB6ACCA-2719-4E9E-9D01-77224485B94F}" srcOrd="0" destOrd="0" presId="urn:microsoft.com/office/officeart/2005/8/layout/bProcess3"/>
    <dgm:cxn modelId="{510DC1B8-2BCC-4455-BB99-C5DD4B6DE0DC}" type="presParOf" srcId="{FE4C2FF6-585A-4A0F-B031-5456CB10B2CD}" destId="{ED3C2BC0-3138-428D-BAEF-06D2A480176E}" srcOrd="6" destOrd="0" presId="urn:microsoft.com/office/officeart/2005/8/layout/bProcess3"/>
    <dgm:cxn modelId="{850FCF20-BAB9-4FAA-8D86-3D9DCD29B560}" type="presParOf" srcId="{FE4C2FF6-585A-4A0F-B031-5456CB10B2CD}" destId="{5684D536-1000-445A-A8DF-B3F56C89A1A9}" srcOrd="7" destOrd="0" presId="urn:microsoft.com/office/officeart/2005/8/layout/bProcess3"/>
    <dgm:cxn modelId="{8AC59AB4-3B36-43D9-9218-FB4C54CF5C26}" type="presParOf" srcId="{5684D536-1000-445A-A8DF-B3F56C89A1A9}" destId="{B72E6256-FA02-4E4F-9EFF-818008BC0826}" srcOrd="0" destOrd="0" presId="urn:microsoft.com/office/officeart/2005/8/layout/bProcess3"/>
    <dgm:cxn modelId="{42AAFE96-9A15-407D-B0E3-1B2DCA298B50}" type="presParOf" srcId="{FE4C2FF6-585A-4A0F-B031-5456CB10B2CD}" destId="{7AF18A11-D315-41D3-95A7-EEEA170C1EC6}" srcOrd="8" destOrd="0" presId="urn:microsoft.com/office/officeart/2005/8/layout/bProcess3"/>
    <dgm:cxn modelId="{87295BC3-9D56-4C7B-8C2C-CFC1919BD2F5}" type="presParOf" srcId="{FE4C2FF6-585A-4A0F-B031-5456CB10B2CD}" destId="{04677DA1-41B1-4FDB-9963-4FA469AF9933}" srcOrd="9" destOrd="0" presId="urn:microsoft.com/office/officeart/2005/8/layout/bProcess3"/>
    <dgm:cxn modelId="{CF20EE85-E489-4CD9-8650-6E58BEEC90A1}" type="presParOf" srcId="{04677DA1-41B1-4FDB-9963-4FA469AF9933}" destId="{FA2E676C-ABB7-4DC3-B33C-404EC6D6B84F}" srcOrd="0" destOrd="0" presId="urn:microsoft.com/office/officeart/2005/8/layout/bProcess3"/>
    <dgm:cxn modelId="{AAE6BB54-F310-495E-9AC7-6587A257CCDD}" type="presParOf" srcId="{FE4C2FF6-585A-4A0F-B031-5456CB10B2CD}" destId="{5546580D-749F-4718-AFB0-74E5EC11567C}"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22EDFE-0077-4B62-8D9B-B4BD27554BA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8DDE3C3E-1F65-4084-B38D-931B795F3644}">
      <dgm:prSet phldrT="[Text]" phldr="0"/>
      <dgm:spPr/>
      <dgm:t>
        <a:bodyPr/>
        <a:lstStyle/>
        <a:p>
          <a:pPr rtl="0"/>
          <a:r>
            <a:rPr lang="en-US" dirty="0">
              <a:latin typeface="Calibri Light" panose="020F0302020204030204"/>
            </a:rPr>
            <a:t> Install </a:t>
          </a:r>
          <a:r>
            <a:rPr lang="en-US" dirty="0" err="1">
              <a:latin typeface="Calibri Light" panose="020F0302020204030204"/>
            </a:rPr>
            <a:t>BeautifulSoup</a:t>
          </a:r>
          <a:r>
            <a:rPr lang="en-US" dirty="0">
              <a:latin typeface="Calibri Light" panose="020F0302020204030204"/>
            </a:rPr>
            <a:t> &amp; define the target page. Define Functions.</a:t>
          </a:r>
          <a:endParaRPr lang="en-US" dirty="0"/>
        </a:p>
      </dgm:t>
    </dgm:pt>
    <dgm:pt modelId="{C1E9455A-BB86-4393-A04B-720652C3C325}" type="parTrans" cxnId="{17629FF8-25D0-48DE-967C-A10D98BE77E2}">
      <dgm:prSet/>
      <dgm:spPr/>
      <dgm:t>
        <a:bodyPr/>
        <a:lstStyle/>
        <a:p>
          <a:endParaRPr lang="en-US"/>
        </a:p>
      </dgm:t>
    </dgm:pt>
    <dgm:pt modelId="{1F25B887-A8BA-490B-8442-CCBE5E715EFD}" type="sibTrans" cxnId="{17629FF8-25D0-48DE-967C-A10D98BE77E2}">
      <dgm:prSet/>
      <dgm:spPr/>
      <dgm:t>
        <a:bodyPr/>
        <a:lstStyle/>
        <a:p>
          <a:endParaRPr lang="en-US"/>
        </a:p>
      </dgm:t>
    </dgm:pt>
    <dgm:pt modelId="{15F82FC4-96A0-4E5A-82B0-8D4AE6C7C1FE}">
      <dgm:prSet phldrT="[Text]" phldr="0"/>
      <dgm:spPr/>
      <dgm:t>
        <a:bodyPr/>
        <a:lstStyle/>
        <a:p>
          <a:pPr rtl="0"/>
          <a:r>
            <a:rPr lang="en-US" dirty="0">
              <a:latin typeface="Calibri Light" panose="020F0302020204030204"/>
            </a:rPr>
            <a:t> Perform a GET request on the page. </a:t>
          </a:r>
          <a:endParaRPr lang="en-US" dirty="0"/>
        </a:p>
      </dgm:t>
    </dgm:pt>
    <dgm:pt modelId="{972AF6D2-8900-4589-8055-D4F052591B75}" type="parTrans" cxnId="{0DE01F1B-B6FE-408C-9332-DD48B2E40064}">
      <dgm:prSet/>
      <dgm:spPr/>
      <dgm:t>
        <a:bodyPr/>
        <a:lstStyle/>
        <a:p>
          <a:endParaRPr lang="en-US"/>
        </a:p>
      </dgm:t>
    </dgm:pt>
    <dgm:pt modelId="{E9DDF29F-175B-4C73-B9C8-434C312A0EE4}" type="sibTrans" cxnId="{0DE01F1B-B6FE-408C-9332-DD48B2E40064}">
      <dgm:prSet/>
      <dgm:spPr/>
      <dgm:t>
        <a:bodyPr/>
        <a:lstStyle/>
        <a:p>
          <a:endParaRPr lang="en-US"/>
        </a:p>
      </dgm:t>
    </dgm:pt>
    <dgm:pt modelId="{F0B68568-9149-43A6-8A50-374CBB7DA64D}">
      <dgm:prSet phldrT="[Text]" phldr="0"/>
      <dgm:spPr/>
      <dgm:t>
        <a:bodyPr/>
        <a:lstStyle/>
        <a:p>
          <a:pPr rtl="0"/>
          <a:r>
            <a:rPr lang="en-US" dirty="0">
              <a:latin typeface="Calibri Light" panose="020F0302020204030204"/>
            </a:rPr>
            <a:t>Add data to data frame.</a:t>
          </a:r>
          <a:endParaRPr lang="en-US" dirty="0"/>
        </a:p>
      </dgm:t>
    </dgm:pt>
    <dgm:pt modelId="{1948C08C-73B9-4E90-B140-280F8D627C40}" type="parTrans" cxnId="{AF4417A5-4127-448D-AA61-F24DB50947E1}">
      <dgm:prSet/>
      <dgm:spPr/>
      <dgm:t>
        <a:bodyPr/>
        <a:lstStyle/>
        <a:p>
          <a:endParaRPr lang="en-US"/>
        </a:p>
      </dgm:t>
    </dgm:pt>
    <dgm:pt modelId="{6459B415-C200-4DB8-8E8C-EC356159A1CD}" type="sibTrans" cxnId="{AF4417A5-4127-448D-AA61-F24DB50947E1}">
      <dgm:prSet/>
      <dgm:spPr/>
      <dgm:t>
        <a:bodyPr/>
        <a:lstStyle/>
        <a:p>
          <a:endParaRPr lang="en-US"/>
        </a:p>
      </dgm:t>
    </dgm:pt>
    <dgm:pt modelId="{6D6967B5-44CC-4C6D-8277-D969A2AE4905}">
      <dgm:prSet phldr="0"/>
      <dgm:spPr/>
      <dgm:t>
        <a:bodyPr/>
        <a:lstStyle/>
        <a:p>
          <a:pPr rtl="0"/>
          <a:r>
            <a:rPr lang="en-US" dirty="0"/>
            <a:t>Extract all column/variable names from the HTML table header</a:t>
          </a:r>
          <a:endParaRPr lang="en-US" dirty="0">
            <a:latin typeface="Calibri Light" panose="020F0302020204030204"/>
          </a:endParaRPr>
        </a:p>
      </dgm:t>
    </dgm:pt>
    <dgm:pt modelId="{1255C888-8453-4218-93B5-7258C0130006}" type="parTrans" cxnId="{4A0DCCBF-96B3-4D7F-90CC-C554CFA6BD09}">
      <dgm:prSet/>
      <dgm:spPr/>
    </dgm:pt>
    <dgm:pt modelId="{C7259014-5F8D-4E84-8A35-234663865C79}" type="sibTrans" cxnId="{4A0DCCBF-96B3-4D7F-90CC-C554CFA6BD09}">
      <dgm:prSet/>
      <dgm:spPr/>
      <dgm:t>
        <a:bodyPr/>
        <a:lstStyle/>
        <a:p>
          <a:endParaRPr lang="en-US"/>
        </a:p>
      </dgm:t>
    </dgm:pt>
    <dgm:pt modelId="{275E2CA3-5C0C-46F0-83BB-E74D976208CD}">
      <dgm:prSet phldr="0"/>
      <dgm:spPr/>
      <dgm:t>
        <a:bodyPr/>
        <a:lstStyle/>
        <a:p>
          <a:pPr rtl="0"/>
          <a:r>
            <a:rPr lang="en-US" dirty="0"/>
            <a:t>Create a data frame by parsing the launch HTML tables</a:t>
          </a:r>
          <a:endParaRPr lang="en-US" dirty="0">
            <a:latin typeface="Calibri Light" panose="020F0302020204030204"/>
          </a:endParaRPr>
        </a:p>
      </dgm:t>
    </dgm:pt>
    <dgm:pt modelId="{55FB2D22-E81B-40A1-97A6-3F71166AE52F}" type="parTrans" cxnId="{6D8B5C0F-85CC-4819-BAF1-E27BCEB70EA6}">
      <dgm:prSet/>
      <dgm:spPr/>
    </dgm:pt>
    <dgm:pt modelId="{B4D4B5A9-7FB1-40A9-954D-4F8D2E455EDF}" type="sibTrans" cxnId="{6D8B5C0F-85CC-4819-BAF1-E27BCEB70EA6}">
      <dgm:prSet/>
      <dgm:spPr/>
      <dgm:t>
        <a:bodyPr/>
        <a:lstStyle/>
        <a:p>
          <a:endParaRPr lang="en-US"/>
        </a:p>
      </dgm:t>
    </dgm:pt>
    <dgm:pt modelId="{72DEF41C-F8B6-4669-B966-96A6DA6F1CAA}" type="pres">
      <dgm:prSet presAssocID="{2F22EDFE-0077-4B62-8D9B-B4BD27554BA5}" presName="Name0" presStyleCnt="0">
        <dgm:presLayoutVars>
          <dgm:dir/>
          <dgm:resizeHandles val="exact"/>
        </dgm:presLayoutVars>
      </dgm:prSet>
      <dgm:spPr/>
    </dgm:pt>
    <dgm:pt modelId="{E0FF4411-3787-402A-9C3B-7DE93CA21221}" type="pres">
      <dgm:prSet presAssocID="{8DDE3C3E-1F65-4084-B38D-931B795F3644}" presName="node" presStyleLbl="node1" presStyleIdx="0" presStyleCnt="5">
        <dgm:presLayoutVars>
          <dgm:bulletEnabled val="1"/>
        </dgm:presLayoutVars>
      </dgm:prSet>
      <dgm:spPr/>
    </dgm:pt>
    <dgm:pt modelId="{F5163037-223D-43DC-90A5-CCB86CC074FF}" type="pres">
      <dgm:prSet presAssocID="{1F25B887-A8BA-490B-8442-CCBE5E715EFD}" presName="sibTrans" presStyleLbl="sibTrans1D1" presStyleIdx="0" presStyleCnt="4"/>
      <dgm:spPr/>
    </dgm:pt>
    <dgm:pt modelId="{ABCF2B73-DB15-4D3B-B76F-CD25B8A546CA}" type="pres">
      <dgm:prSet presAssocID="{1F25B887-A8BA-490B-8442-CCBE5E715EFD}" presName="connectorText" presStyleLbl="sibTrans1D1" presStyleIdx="0" presStyleCnt="4"/>
      <dgm:spPr/>
    </dgm:pt>
    <dgm:pt modelId="{5D4AEC64-BF04-4F1F-9DD5-6A98B2111700}" type="pres">
      <dgm:prSet presAssocID="{15F82FC4-96A0-4E5A-82B0-8D4AE6C7C1FE}" presName="node" presStyleLbl="node1" presStyleIdx="1" presStyleCnt="5">
        <dgm:presLayoutVars>
          <dgm:bulletEnabled val="1"/>
        </dgm:presLayoutVars>
      </dgm:prSet>
      <dgm:spPr/>
    </dgm:pt>
    <dgm:pt modelId="{12FA6B29-F0C9-4E77-ABBB-1487EDEB2B20}" type="pres">
      <dgm:prSet presAssocID="{E9DDF29F-175B-4C73-B9C8-434C312A0EE4}" presName="sibTrans" presStyleLbl="sibTrans1D1" presStyleIdx="1" presStyleCnt="4"/>
      <dgm:spPr/>
    </dgm:pt>
    <dgm:pt modelId="{C1E440F6-DD43-419A-8A83-CD8F4261A237}" type="pres">
      <dgm:prSet presAssocID="{E9DDF29F-175B-4C73-B9C8-434C312A0EE4}" presName="connectorText" presStyleLbl="sibTrans1D1" presStyleIdx="1" presStyleCnt="4"/>
      <dgm:spPr/>
    </dgm:pt>
    <dgm:pt modelId="{755BAC08-9812-4799-8FCB-C638F9D814E2}" type="pres">
      <dgm:prSet presAssocID="{6D6967B5-44CC-4C6D-8277-D969A2AE4905}" presName="node" presStyleLbl="node1" presStyleIdx="2" presStyleCnt="5">
        <dgm:presLayoutVars>
          <dgm:bulletEnabled val="1"/>
        </dgm:presLayoutVars>
      </dgm:prSet>
      <dgm:spPr/>
    </dgm:pt>
    <dgm:pt modelId="{FAAB839D-11FE-433E-A9ED-2832740950FA}" type="pres">
      <dgm:prSet presAssocID="{C7259014-5F8D-4E84-8A35-234663865C79}" presName="sibTrans" presStyleLbl="sibTrans1D1" presStyleIdx="2" presStyleCnt="4"/>
      <dgm:spPr/>
    </dgm:pt>
    <dgm:pt modelId="{813797FA-052E-4850-8DD7-92A2BFC8536F}" type="pres">
      <dgm:prSet presAssocID="{C7259014-5F8D-4E84-8A35-234663865C79}" presName="connectorText" presStyleLbl="sibTrans1D1" presStyleIdx="2" presStyleCnt="4"/>
      <dgm:spPr/>
    </dgm:pt>
    <dgm:pt modelId="{40BAEC0F-56C6-4C36-BC62-5AC7201D9429}" type="pres">
      <dgm:prSet presAssocID="{275E2CA3-5C0C-46F0-83BB-E74D976208CD}" presName="node" presStyleLbl="node1" presStyleIdx="3" presStyleCnt="5">
        <dgm:presLayoutVars>
          <dgm:bulletEnabled val="1"/>
        </dgm:presLayoutVars>
      </dgm:prSet>
      <dgm:spPr/>
    </dgm:pt>
    <dgm:pt modelId="{3C0F165F-37A1-406B-AF60-DDAC0FD51E00}" type="pres">
      <dgm:prSet presAssocID="{B4D4B5A9-7FB1-40A9-954D-4F8D2E455EDF}" presName="sibTrans" presStyleLbl="sibTrans1D1" presStyleIdx="3" presStyleCnt="4"/>
      <dgm:spPr/>
    </dgm:pt>
    <dgm:pt modelId="{1B4394EA-BB4C-4DFD-95C3-65CBCD226812}" type="pres">
      <dgm:prSet presAssocID="{B4D4B5A9-7FB1-40A9-954D-4F8D2E455EDF}" presName="connectorText" presStyleLbl="sibTrans1D1" presStyleIdx="3" presStyleCnt="4"/>
      <dgm:spPr/>
    </dgm:pt>
    <dgm:pt modelId="{76C6F3D2-F5BD-496C-9FAB-68DA0FE556C4}" type="pres">
      <dgm:prSet presAssocID="{F0B68568-9149-43A6-8A50-374CBB7DA64D}" presName="node" presStyleLbl="node1" presStyleIdx="4" presStyleCnt="5">
        <dgm:presLayoutVars>
          <dgm:bulletEnabled val="1"/>
        </dgm:presLayoutVars>
      </dgm:prSet>
      <dgm:spPr/>
    </dgm:pt>
  </dgm:ptLst>
  <dgm:cxnLst>
    <dgm:cxn modelId="{73A5DD04-D2F6-48AC-A30F-16635935BE28}" type="presOf" srcId="{2F22EDFE-0077-4B62-8D9B-B4BD27554BA5}" destId="{72DEF41C-F8B6-4669-B966-96A6DA6F1CAA}" srcOrd="0" destOrd="0" presId="urn:microsoft.com/office/officeart/2005/8/layout/bProcess3"/>
    <dgm:cxn modelId="{6D8B5C0F-85CC-4819-BAF1-E27BCEB70EA6}" srcId="{2F22EDFE-0077-4B62-8D9B-B4BD27554BA5}" destId="{275E2CA3-5C0C-46F0-83BB-E74D976208CD}" srcOrd="3" destOrd="0" parTransId="{55FB2D22-E81B-40A1-97A6-3F71166AE52F}" sibTransId="{B4D4B5A9-7FB1-40A9-954D-4F8D2E455EDF}"/>
    <dgm:cxn modelId="{0DE01F1B-B6FE-408C-9332-DD48B2E40064}" srcId="{2F22EDFE-0077-4B62-8D9B-B4BD27554BA5}" destId="{15F82FC4-96A0-4E5A-82B0-8D4AE6C7C1FE}" srcOrd="1" destOrd="0" parTransId="{972AF6D2-8900-4589-8055-D4F052591B75}" sibTransId="{E9DDF29F-175B-4C73-B9C8-434C312A0EE4}"/>
    <dgm:cxn modelId="{6E39E61B-41F0-4B10-815E-B80AC1690DFD}" type="presOf" srcId="{275E2CA3-5C0C-46F0-83BB-E74D976208CD}" destId="{40BAEC0F-56C6-4C36-BC62-5AC7201D9429}" srcOrd="0" destOrd="0" presId="urn:microsoft.com/office/officeart/2005/8/layout/bProcess3"/>
    <dgm:cxn modelId="{D5C6EE33-8B83-484E-811F-64F28E9BC748}" type="presOf" srcId="{B4D4B5A9-7FB1-40A9-954D-4F8D2E455EDF}" destId="{3C0F165F-37A1-406B-AF60-DDAC0FD51E00}" srcOrd="0" destOrd="0" presId="urn:microsoft.com/office/officeart/2005/8/layout/bProcess3"/>
    <dgm:cxn modelId="{5A47C862-0C57-4D5E-BDA2-1F01C0C9A0BE}" type="presOf" srcId="{15F82FC4-96A0-4E5A-82B0-8D4AE6C7C1FE}" destId="{5D4AEC64-BF04-4F1F-9DD5-6A98B2111700}" srcOrd="0" destOrd="0" presId="urn:microsoft.com/office/officeart/2005/8/layout/bProcess3"/>
    <dgm:cxn modelId="{7A1CD868-B854-494F-910D-B304EDBFE4D5}" type="presOf" srcId="{8DDE3C3E-1F65-4084-B38D-931B795F3644}" destId="{E0FF4411-3787-402A-9C3B-7DE93CA21221}" srcOrd="0" destOrd="0" presId="urn:microsoft.com/office/officeart/2005/8/layout/bProcess3"/>
    <dgm:cxn modelId="{1BABEE69-E274-4BE9-BB58-90E2D04B96A7}" type="presOf" srcId="{B4D4B5A9-7FB1-40A9-954D-4F8D2E455EDF}" destId="{1B4394EA-BB4C-4DFD-95C3-65CBCD226812}" srcOrd="1" destOrd="0" presId="urn:microsoft.com/office/officeart/2005/8/layout/bProcess3"/>
    <dgm:cxn modelId="{D4A1C06B-957D-4B1F-81B4-53DF99FCD3FA}" type="presOf" srcId="{C7259014-5F8D-4E84-8A35-234663865C79}" destId="{813797FA-052E-4850-8DD7-92A2BFC8536F}" srcOrd="1" destOrd="0" presId="urn:microsoft.com/office/officeart/2005/8/layout/bProcess3"/>
    <dgm:cxn modelId="{BF26D26E-A711-4174-9826-2D31EBCD7046}" type="presOf" srcId="{F0B68568-9149-43A6-8A50-374CBB7DA64D}" destId="{76C6F3D2-F5BD-496C-9FAB-68DA0FE556C4}" srcOrd="0" destOrd="0" presId="urn:microsoft.com/office/officeart/2005/8/layout/bProcess3"/>
    <dgm:cxn modelId="{780ACB88-AC6E-4857-A005-08B32E90945C}" type="presOf" srcId="{1F25B887-A8BA-490B-8442-CCBE5E715EFD}" destId="{ABCF2B73-DB15-4D3B-B76F-CD25B8A546CA}" srcOrd="1" destOrd="0" presId="urn:microsoft.com/office/officeart/2005/8/layout/bProcess3"/>
    <dgm:cxn modelId="{9DA67D94-AE8C-4893-8119-EDAE379DE6B7}" type="presOf" srcId="{E9DDF29F-175B-4C73-B9C8-434C312A0EE4}" destId="{C1E440F6-DD43-419A-8A83-CD8F4261A237}" srcOrd="1" destOrd="0" presId="urn:microsoft.com/office/officeart/2005/8/layout/bProcess3"/>
    <dgm:cxn modelId="{AF4417A5-4127-448D-AA61-F24DB50947E1}" srcId="{2F22EDFE-0077-4B62-8D9B-B4BD27554BA5}" destId="{F0B68568-9149-43A6-8A50-374CBB7DA64D}" srcOrd="4" destOrd="0" parTransId="{1948C08C-73B9-4E90-B140-280F8D627C40}" sibTransId="{6459B415-C200-4DB8-8E8C-EC356159A1CD}"/>
    <dgm:cxn modelId="{595D7BA5-4C43-492F-8715-0DF9EC9D932E}" type="presOf" srcId="{C7259014-5F8D-4E84-8A35-234663865C79}" destId="{FAAB839D-11FE-433E-A9ED-2832740950FA}" srcOrd="0" destOrd="0" presId="urn:microsoft.com/office/officeart/2005/8/layout/bProcess3"/>
    <dgm:cxn modelId="{F76DA1A7-1601-4623-BAF2-D4A3C727081D}" type="presOf" srcId="{6D6967B5-44CC-4C6D-8277-D969A2AE4905}" destId="{755BAC08-9812-4799-8FCB-C638F9D814E2}" srcOrd="0" destOrd="0" presId="urn:microsoft.com/office/officeart/2005/8/layout/bProcess3"/>
    <dgm:cxn modelId="{5D3C27AE-0BB0-42E7-9CDF-E4E29F38037E}" type="presOf" srcId="{E9DDF29F-175B-4C73-B9C8-434C312A0EE4}" destId="{12FA6B29-F0C9-4E77-ABBB-1487EDEB2B20}" srcOrd="0" destOrd="0" presId="urn:microsoft.com/office/officeart/2005/8/layout/bProcess3"/>
    <dgm:cxn modelId="{4A0DCCBF-96B3-4D7F-90CC-C554CFA6BD09}" srcId="{2F22EDFE-0077-4B62-8D9B-B4BD27554BA5}" destId="{6D6967B5-44CC-4C6D-8277-D969A2AE4905}" srcOrd="2" destOrd="0" parTransId="{1255C888-8453-4218-93B5-7258C0130006}" sibTransId="{C7259014-5F8D-4E84-8A35-234663865C79}"/>
    <dgm:cxn modelId="{0CB734F1-93F1-4140-931A-CA1BEC084891}" type="presOf" srcId="{1F25B887-A8BA-490B-8442-CCBE5E715EFD}" destId="{F5163037-223D-43DC-90A5-CCB86CC074FF}" srcOrd="0" destOrd="0" presId="urn:microsoft.com/office/officeart/2005/8/layout/bProcess3"/>
    <dgm:cxn modelId="{17629FF8-25D0-48DE-967C-A10D98BE77E2}" srcId="{2F22EDFE-0077-4B62-8D9B-B4BD27554BA5}" destId="{8DDE3C3E-1F65-4084-B38D-931B795F3644}" srcOrd="0" destOrd="0" parTransId="{C1E9455A-BB86-4393-A04B-720652C3C325}" sibTransId="{1F25B887-A8BA-490B-8442-CCBE5E715EFD}"/>
    <dgm:cxn modelId="{09B99640-2383-4454-9648-FBD8605B965D}" type="presParOf" srcId="{72DEF41C-F8B6-4669-B966-96A6DA6F1CAA}" destId="{E0FF4411-3787-402A-9C3B-7DE93CA21221}" srcOrd="0" destOrd="0" presId="urn:microsoft.com/office/officeart/2005/8/layout/bProcess3"/>
    <dgm:cxn modelId="{12077500-624B-4AD6-83A3-1B002A229FFF}" type="presParOf" srcId="{72DEF41C-F8B6-4669-B966-96A6DA6F1CAA}" destId="{F5163037-223D-43DC-90A5-CCB86CC074FF}" srcOrd="1" destOrd="0" presId="urn:microsoft.com/office/officeart/2005/8/layout/bProcess3"/>
    <dgm:cxn modelId="{D3440A7C-84BE-4705-B917-D22293BFD86F}" type="presParOf" srcId="{F5163037-223D-43DC-90A5-CCB86CC074FF}" destId="{ABCF2B73-DB15-4D3B-B76F-CD25B8A546CA}" srcOrd="0" destOrd="0" presId="urn:microsoft.com/office/officeart/2005/8/layout/bProcess3"/>
    <dgm:cxn modelId="{FE38DCA3-61C8-4B5F-B8C2-F5D17094E1D9}" type="presParOf" srcId="{72DEF41C-F8B6-4669-B966-96A6DA6F1CAA}" destId="{5D4AEC64-BF04-4F1F-9DD5-6A98B2111700}" srcOrd="2" destOrd="0" presId="urn:microsoft.com/office/officeart/2005/8/layout/bProcess3"/>
    <dgm:cxn modelId="{EFED784C-2BF2-4DA9-9128-95A043016D00}" type="presParOf" srcId="{72DEF41C-F8B6-4669-B966-96A6DA6F1CAA}" destId="{12FA6B29-F0C9-4E77-ABBB-1487EDEB2B20}" srcOrd="3" destOrd="0" presId="urn:microsoft.com/office/officeart/2005/8/layout/bProcess3"/>
    <dgm:cxn modelId="{0EBE5413-BE25-43E8-8914-6A67F85F714D}" type="presParOf" srcId="{12FA6B29-F0C9-4E77-ABBB-1487EDEB2B20}" destId="{C1E440F6-DD43-419A-8A83-CD8F4261A237}" srcOrd="0" destOrd="0" presId="urn:microsoft.com/office/officeart/2005/8/layout/bProcess3"/>
    <dgm:cxn modelId="{0DB1E256-BD51-4ACE-A04B-2E11E12DBB29}" type="presParOf" srcId="{72DEF41C-F8B6-4669-B966-96A6DA6F1CAA}" destId="{755BAC08-9812-4799-8FCB-C638F9D814E2}" srcOrd="4" destOrd="0" presId="urn:microsoft.com/office/officeart/2005/8/layout/bProcess3"/>
    <dgm:cxn modelId="{32B4F5DC-E134-4202-91C2-08AAC1AFB8A0}" type="presParOf" srcId="{72DEF41C-F8B6-4669-B966-96A6DA6F1CAA}" destId="{FAAB839D-11FE-433E-A9ED-2832740950FA}" srcOrd="5" destOrd="0" presId="urn:microsoft.com/office/officeart/2005/8/layout/bProcess3"/>
    <dgm:cxn modelId="{B8783508-5783-43B2-AF7B-2DCBEA26E22F}" type="presParOf" srcId="{FAAB839D-11FE-433E-A9ED-2832740950FA}" destId="{813797FA-052E-4850-8DD7-92A2BFC8536F}" srcOrd="0" destOrd="0" presId="urn:microsoft.com/office/officeart/2005/8/layout/bProcess3"/>
    <dgm:cxn modelId="{70ACFE10-9934-4025-80F8-B2A17A3F8D98}" type="presParOf" srcId="{72DEF41C-F8B6-4669-B966-96A6DA6F1CAA}" destId="{40BAEC0F-56C6-4C36-BC62-5AC7201D9429}" srcOrd="6" destOrd="0" presId="urn:microsoft.com/office/officeart/2005/8/layout/bProcess3"/>
    <dgm:cxn modelId="{6A952AD8-3F72-4A48-A0AB-DDE33786F70E}" type="presParOf" srcId="{72DEF41C-F8B6-4669-B966-96A6DA6F1CAA}" destId="{3C0F165F-37A1-406B-AF60-DDAC0FD51E00}" srcOrd="7" destOrd="0" presId="urn:microsoft.com/office/officeart/2005/8/layout/bProcess3"/>
    <dgm:cxn modelId="{426A6D2A-E40D-4D25-8562-BCDB3EE8CB0E}" type="presParOf" srcId="{3C0F165F-37A1-406B-AF60-DDAC0FD51E00}" destId="{1B4394EA-BB4C-4DFD-95C3-65CBCD226812}" srcOrd="0" destOrd="0" presId="urn:microsoft.com/office/officeart/2005/8/layout/bProcess3"/>
    <dgm:cxn modelId="{0127ED6B-C80E-4B0C-943F-753AEBFD9F40}" type="presParOf" srcId="{72DEF41C-F8B6-4669-B966-96A6DA6F1CAA}" destId="{76C6F3D2-F5BD-496C-9FAB-68DA0FE556C4}"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C9A23D-3C6D-4D5D-BC4F-6F043C2B84A9}"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C29F167A-78D8-469C-A50A-C23D84345C2C}">
      <dgm:prSet/>
      <dgm:spPr/>
      <dgm:t>
        <a:bodyPr/>
        <a:lstStyle/>
        <a:p>
          <a:r>
            <a:rPr lang="en-US"/>
            <a:t>The data was filtered to only include Falcon 9 launches (the data had prototype Falcon 1 launches). </a:t>
          </a:r>
        </a:p>
      </dgm:t>
    </dgm:pt>
    <dgm:pt modelId="{B71068FE-03C4-448F-8655-A86B88366218}" type="parTrans" cxnId="{649C88A4-79BF-49B4-938E-7FF4F97A5027}">
      <dgm:prSet/>
      <dgm:spPr/>
      <dgm:t>
        <a:bodyPr/>
        <a:lstStyle/>
        <a:p>
          <a:endParaRPr lang="en-US"/>
        </a:p>
      </dgm:t>
    </dgm:pt>
    <dgm:pt modelId="{55CB65F7-1203-40AB-A00C-F98DFA45B759}" type="sibTrans" cxnId="{649C88A4-79BF-49B4-938E-7FF4F97A5027}">
      <dgm:prSet/>
      <dgm:spPr/>
      <dgm:t>
        <a:bodyPr/>
        <a:lstStyle/>
        <a:p>
          <a:endParaRPr lang="en-US"/>
        </a:p>
      </dgm:t>
    </dgm:pt>
    <dgm:pt modelId="{49EB41E1-349E-4530-86B6-36922D795D32}">
      <dgm:prSet/>
      <dgm:spPr/>
      <dgm:t>
        <a:bodyPr/>
        <a:lstStyle/>
        <a:p>
          <a:r>
            <a:rPr lang="en-US"/>
            <a:t>Missing data was identified in the PayloadMass column. Missing data was replaced with the mean. </a:t>
          </a:r>
        </a:p>
      </dgm:t>
    </dgm:pt>
    <dgm:pt modelId="{993F2AFC-F730-48BA-9685-47A9FD9B0FD6}" type="parTrans" cxnId="{F5F509B4-FBE2-422C-8D8C-1401823C1E01}">
      <dgm:prSet/>
      <dgm:spPr/>
      <dgm:t>
        <a:bodyPr/>
        <a:lstStyle/>
        <a:p>
          <a:endParaRPr lang="en-US"/>
        </a:p>
      </dgm:t>
    </dgm:pt>
    <dgm:pt modelId="{F4DF7813-7DFE-4588-912E-88DC36744FDD}" type="sibTrans" cxnId="{F5F509B4-FBE2-422C-8D8C-1401823C1E01}">
      <dgm:prSet/>
      <dgm:spPr/>
      <dgm:t>
        <a:bodyPr/>
        <a:lstStyle/>
        <a:p>
          <a:endParaRPr lang="en-US"/>
        </a:p>
      </dgm:t>
    </dgm:pt>
    <dgm:pt modelId="{81B5D3D9-BC14-47ED-A2D8-8981D2209846}">
      <dgm:prSet/>
      <dgm:spPr/>
      <dgm:t>
        <a:bodyPr/>
        <a:lstStyle/>
        <a:p>
          <a:r>
            <a:rPr lang="en-US"/>
            <a:t>The Outcome column was encoded to a binary success/fail, and was normalized. </a:t>
          </a:r>
        </a:p>
      </dgm:t>
    </dgm:pt>
    <dgm:pt modelId="{86C2C51F-A310-48C6-BA4F-A957971B661C}" type="parTrans" cxnId="{849E401C-E4D9-45D4-9FA6-9B681339EEF0}">
      <dgm:prSet/>
      <dgm:spPr/>
      <dgm:t>
        <a:bodyPr/>
        <a:lstStyle/>
        <a:p>
          <a:endParaRPr lang="en-US"/>
        </a:p>
      </dgm:t>
    </dgm:pt>
    <dgm:pt modelId="{8A0898AC-59DD-4181-BBC0-409A985BB312}" type="sibTrans" cxnId="{849E401C-E4D9-45D4-9FA6-9B681339EEF0}">
      <dgm:prSet/>
      <dgm:spPr/>
      <dgm:t>
        <a:bodyPr/>
        <a:lstStyle/>
        <a:p>
          <a:endParaRPr lang="en-US"/>
        </a:p>
      </dgm:t>
    </dgm:pt>
    <dgm:pt modelId="{79BDD1AB-294D-4331-84E3-ED99F3B0FA84}">
      <dgm:prSet/>
      <dgm:spPr/>
      <dgm:t>
        <a:bodyPr/>
        <a:lstStyle/>
        <a:p>
          <a:r>
            <a:rPr lang="en-US"/>
            <a:t>The Orbit column was encoded using one-hot encoding, befitting a categorical variable. </a:t>
          </a:r>
        </a:p>
      </dgm:t>
    </dgm:pt>
    <dgm:pt modelId="{37776D3B-C3F7-4672-A50C-FFC8538C442D}" type="parTrans" cxnId="{532B932D-2C6E-4660-B3EA-4CB4969E7FE4}">
      <dgm:prSet/>
      <dgm:spPr/>
      <dgm:t>
        <a:bodyPr/>
        <a:lstStyle/>
        <a:p>
          <a:endParaRPr lang="en-US"/>
        </a:p>
      </dgm:t>
    </dgm:pt>
    <dgm:pt modelId="{7597B554-5484-4F1E-B19E-B9274C2F067A}" type="sibTrans" cxnId="{532B932D-2C6E-4660-B3EA-4CB4969E7FE4}">
      <dgm:prSet/>
      <dgm:spPr/>
      <dgm:t>
        <a:bodyPr/>
        <a:lstStyle/>
        <a:p>
          <a:endParaRPr lang="en-US"/>
        </a:p>
      </dgm:t>
    </dgm:pt>
    <dgm:pt modelId="{A1454225-1CFC-44C4-88D2-0836F1988D10}">
      <dgm:prSet/>
      <dgm:spPr/>
      <dgm:t>
        <a:bodyPr/>
        <a:lstStyle/>
        <a:p>
          <a:r>
            <a:rPr lang="en-US">
              <a:hlinkClick xmlns:r="http://schemas.openxmlformats.org/officeDocument/2006/relationships" r:id="rId1"/>
            </a:rPr>
            <a:t>Click here for the corresponding notebook. </a:t>
          </a:r>
          <a:endParaRPr lang="en-US"/>
        </a:p>
      </dgm:t>
    </dgm:pt>
    <dgm:pt modelId="{087ECCEA-F7D0-416A-855A-A4A7786BAA3C}" type="parTrans" cxnId="{A27A2427-DFB6-46D7-BA59-0D7D70F01D39}">
      <dgm:prSet/>
      <dgm:spPr/>
      <dgm:t>
        <a:bodyPr/>
        <a:lstStyle/>
        <a:p>
          <a:endParaRPr lang="en-US"/>
        </a:p>
      </dgm:t>
    </dgm:pt>
    <dgm:pt modelId="{442F9B54-EC89-4052-8FBB-15D0AFC55A41}" type="sibTrans" cxnId="{A27A2427-DFB6-46D7-BA59-0D7D70F01D39}">
      <dgm:prSet/>
      <dgm:spPr/>
      <dgm:t>
        <a:bodyPr/>
        <a:lstStyle/>
        <a:p>
          <a:endParaRPr lang="en-US"/>
        </a:p>
      </dgm:t>
    </dgm:pt>
    <dgm:pt modelId="{6C659AB6-B0B8-4907-8EE5-F9E460B7AD46}" type="pres">
      <dgm:prSet presAssocID="{90C9A23D-3C6D-4D5D-BC4F-6F043C2B84A9}" presName="outerComposite" presStyleCnt="0">
        <dgm:presLayoutVars>
          <dgm:chMax val="5"/>
          <dgm:dir/>
          <dgm:resizeHandles val="exact"/>
        </dgm:presLayoutVars>
      </dgm:prSet>
      <dgm:spPr/>
    </dgm:pt>
    <dgm:pt modelId="{590A41AC-F7A7-4381-8BEB-3FAEA7DFC2D5}" type="pres">
      <dgm:prSet presAssocID="{90C9A23D-3C6D-4D5D-BC4F-6F043C2B84A9}" presName="dummyMaxCanvas" presStyleCnt="0">
        <dgm:presLayoutVars/>
      </dgm:prSet>
      <dgm:spPr/>
    </dgm:pt>
    <dgm:pt modelId="{B4366DE1-0438-4969-9889-2345CFC1B78B}" type="pres">
      <dgm:prSet presAssocID="{90C9A23D-3C6D-4D5D-BC4F-6F043C2B84A9}" presName="FiveNodes_1" presStyleLbl="node1" presStyleIdx="0" presStyleCnt="5">
        <dgm:presLayoutVars>
          <dgm:bulletEnabled val="1"/>
        </dgm:presLayoutVars>
      </dgm:prSet>
      <dgm:spPr/>
    </dgm:pt>
    <dgm:pt modelId="{D1C5EB75-DD5C-408D-BB12-CAC5FB248AC2}" type="pres">
      <dgm:prSet presAssocID="{90C9A23D-3C6D-4D5D-BC4F-6F043C2B84A9}" presName="FiveNodes_2" presStyleLbl="node1" presStyleIdx="1" presStyleCnt="5">
        <dgm:presLayoutVars>
          <dgm:bulletEnabled val="1"/>
        </dgm:presLayoutVars>
      </dgm:prSet>
      <dgm:spPr/>
    </dgm:pt>
    <dgm:pt modelId="{DD940396-A3DA-433D-8405-205CB014D41C}" type="pres">
      <dgm:prSet presAssocID="{90C9A23D-3C6D-4D5D-BC4F-6F043C2B84A9}" presName="FiveNodes_3" presStyleLbl="node1" presStyleIdx="2" presStyleCnt="5">
        <dgm:presLayoutVars>
          <dgm:bulletEnabled val="1"/>
        </dgm:presLayoutVars>
      </dgm:prSet>
      <dgm:spPr/>
    </dgm:pt>
    <dgm:pt modelId="{A4479B65-7C89-4410-9F8A-D5ECEAE02E16}" type="pres">
      <dgm:prSet presAssocID="{90C9A23D-3C6D-4D5D-BC4F-6F043C2B84A9}" presName="FiveNodes_4" presStyleLbl="node1" presStyleIdx="3" presStyleCnt="5">
        <dgm:presLayoutVars>
          <dgm:bulletEnabled val="1"/>
        </dgm:presLayoutVars>
      </dgm:prSet>
      <dgm:spPr/>
    </dgm:pt>
    <dgm:pt modelId="{9EB41091-0651-4656-ADE5-D1AC55E5ADB3}" type="pres">
      <dgm:prSet presAssocID="{90C9A23D-3C6D-4D5D-BC4F-6F043C2B84A9}" presName="FiveNodes_5" presStyleLbl="node1" presStyleIdx="4" presStyleCnt="5">
        <dgm:presLayoutVars>
          <dgm:bulletEnabled val="1"/>
        </dgm:presLayoutVars>
      </dgm:prSet>
      <dgm:spPr/>
    </dgm:pt>
    <dgm:pt modelId="{1D36259C-04FD-4CE1-A9B9-A0B77C18781F}" type="pres">
      <dgm:prSet presAssocID="{90C9A23D-3C6D-4D5D-BC4F-6F043C2B84A9}" presName="FiveConn_1-2" presStyleLbl="fgAccFollowNode1" presStyleIdx="0" presStyleCnt="4">
        <dgm:presLayoutVars>
          <dgm:bulletEnabled val="1"/>
        </dgm:presLayoutVars>
      </dgm:prSet>
      <dgm:spPr/>
    </dgm:pt>
    <dgm:pt modelId="{8BD2662F-C264-46F3-B535-B610B5902373}" type="pres">
      <dgm:prSet presAssocID="{90C9A23D-3C6D-4D5D-BC4F-6F043C2B84A9}" presName="FiveConn_2-3" presStyleLbl="fgAccFollowNode1" presStyleIdx="1" presStyleCnt="4">
        <dgm:presLayoutVars>
          <dgm:bulletEnabled val="1"/>
        </dgm:presLayoutVars>
      </dgm:prSet>
      <dgm:spPr/>
    </dgm:pt>
    <dgm:pt modelId="{653AA37A-DA55-4C45-AAB8-2FB1836ED36F}" type="pres">
      <dgm:prSet presAssocID="{90C9A23D-3C6D-4D5D-BC4F-6F043C2B84A9}" presName="FiveConn_3-4" presStyleLbl="fgAccFollowNode1" presStyleIdx="2" presStyleCnt="4">
        <dgm:presLayoutVars>
          <dgm:bulletEnabled val="1"/>
        </dgm:presLayoutVars>
      </dgm:prSet>
      <dgm:spPr/>
    </dgm:pt>
    <dgm:pt modelId="{F41ED3C8-EDED-4552-8C0F-ADA71C0890A1}" type="pres">
      <dgm:prSet presAssocID="{90C9A23D-3C6D-4D5D-BC4F-6F043C2B84A9}" presName="FiveConn_4-5" presStyleLbl="fgAccFollowNode1" presStyleIdx="3" presStyleCnt="4">
        <dgm:presLayoutVars>
          <dgm:bulletEnabled val="1"/>
        </dgm:presLayoutVars>
      </dgm:prSet>
      <dgm:spPr/>
    </dgm:pt>
    <dgm:pt modelId="{B34C4A6E-2BF8-4740-BC20-4187F0746639}" type="pres">
      <dgm:prSet presAssocID="{90C9A23D-3C6D-4D5D-BC4F-6F043C2B84A9}" presName="FiveNodes_1_text" presStyleLbl="node1" presStyleIdx="4" presStyleCnt="5">
        <dgm:presLayoutVars>
          <dgm:bulletEnabled val="1"/>
        </dgm:presLayoutVars>
      </dgm:prSet>
      <dgm:spPr/>
    </dgm:pt>
    <dgm:pt modelId="{EE5321AB-F98C-46E7-886E-ACAD2CD037B0}" type="pres">
      <dgm:prSet presAssocID="{90C9A23D-3C6D-4D5D-BC4F-6F043C2B84A9}" presName="FiveNodes_2_text" presStyleLbl="node1" presStyleIdx="4" presStyleCnt="5">
        <dgm:presLayoutVars>
          <dgm:bulletEnabled val="1"/>
        </dgm:presLayoutVars>
      </dgm:prSet>
      <dgm:spPr/>
    </dgm:pt>
    <dgm:pt modelId="{912D6345-A1C8-45DE-90E0-5C05BD5B20EB}" type="pres">
      <dgm:prSet presAssocID="{90C9A23D-3C6D-4D5D-BC4F-6F043C2B84A9}" presName="FiveNodes_3_text" presStyleLbl="node1" presStyleIdx="4" presStyleCnt="5">
        <dgm:presLayoutVars>
          <dgm:bulletEnabled val="1"/>
        </dgm:presLayoutVars>
      </dgm:prSet>
      <dgm:spPr/>
    </dgm:pt>
    <dgm:pt modelId="{037F2159-1434-4624-B4A4-DC69FDCE9817}" type="pres">
      <dgm:prSet presAssocID="{90C9A23D-3C6D-4D5D-BC4F-6F043C2B84A9}" presName="FiveNodes_4_text" presStyleLbl="node1" presStyleIdx="4" presStyleCnt="5">
        <dgm:presLayoutVars>
          <dgm:bulletEnabled val="1"/>
        </dgm:presLayoutVars>
      </dgm:prSet>
      <dgm:spPr/>
    </dgm:pt>
    <dgm:pt modelId="{4D384165-B9F2-4FF8-A951-A6F51F6BAC97}" type="pres">
      <dgm:prSet presAssocID="{90C9A23D-3C6D-4D5D-BC4F-6F043C2B84A9}" presName="FiveNodes_5_text" presStyleLbl="node1" presStyleIdx="4" presStyleCnt="5">
        <dgm:presLayoutVars>
          <dgm:bulletEnabled val="1"/>
        </dgm:presLayoutVars>
      </dgm:prSet>
      <dgm:spPr/>
    </dgm:pt>
  </dgm:ptLst>
  <dgm:cxnLst>
    <dgm:cxn modelId="{7E5CCA00-9149-498F-8C83-1FFEC4AF0154}" type="presOf" srcId="{C29F167A-78D8-469C-A50A-C23D84345C2C}" destId="{B34C4A6E-2BF8-4740-BC20-4187F0746639}" srcOrd="1" destOrd="0" presId="urn:microsoft.com/office/officeart/2005/8/layout/vProcess5"/>
    <dgm:cxn modelId="{EEF12701-3D03-45D4-A92D-1EDA10344FBD}" type="presOf" srcId="{49EB41E1-349E-4530-86B6-36922D795D32}" destId="{D1C5EB75-DD5C-408D-BB12-CAC5FB248AC2}" srcOrd="0" destOrd="0" presId="urn:microsoft.com/office/officeart/2005/8/layout/vProcess5"/>
    <dgm:cxn modelId="{849E401C-E4D9-45D4-9FA6-9B681339EEF0}" srcId="{90C9A23D-3C6D-4D5D-BC4F-6F043C2B84A9}" destId="{81B5D3D9-BC14-47ED-A2D8-8981D2209846}" srcOrd="2" destOrd="0" parTransId="{86C2C51F-A310-48C6-BA4F-A957971B661C}" sibTransId="{8A0898AC-59DD-4181-BBC0-409A985BB312}"/>
    <dgm:cxn modelId="{A27A2427-DFB6-46D7-BA59-0D7D70F01D39}" srcId="{90C9A23D-3C6D-4D5D-BC4F-6F043C2B84A9}" destId="{A1454225-1CFC-44C4-88D2-0836F1988D10}" srcOrd="4" destOrd="0" parTransId="{087ECCEA-F7D0-416A-855A-A4A7786BAA3C}" sibTransId="{442F9B54-EC89-4052-8FBB-15D0AFC55A41}"/>
    <dgm:cxn modelId="{532B932D-2C6E-4660-B3EA-4CB4969E7FE4}" srcId="{90C9A23D-3C6D-4D5D-BC4F-6F043C2B84A9}" destId="{79BDD1AB-294D-4331-84E3-ED99F3B0FA84}" srcOrd="3" destOrd="0" parTransId="{37776D3B-C3F7-4672-A50C-FFC8538C442D}" sibTransId="{7597B554-5484-4F1E-B19E-B9274C2F067A}"/>
    <dgm:cxn modelId="{1CE10C3C-56D9-4EE7-9E64-E87FCC2AA915}" type="presOf" srcId="{79BDD1AB-294D-4331-84E3-ED99F3B0FA84}" destId="{A4479B65-7C89-4410-9F8A-D5ECEAE02E16}" srcOrd="0" destOrd="0" presId="urn:microsoft.com/office/officeart/2005/8/layout/vProcess5"/>
    <dgm:cxn modelId="{85FF8042-5726-433E-A382-BF7CF451E331}" type="presOf" srcId="{49EB41E1-349E-4530-86B6-36922D795D32}" destId="{EE5321AB-F98C-46E7-886E-ACAD2CD037B0}" srcOrd="1" destOrd="0" presId="urn:microsoft.com/office/officeart/2005/8/layout/vProcess5"/>
    <dgm:cxn modelId="{C5F6EC49-BE63-411C-8C36-F485784A6BE5}" type="presOf" srcId="{A1454225-1CFC-44C4-88D2-0836F1988D10}" destId="{4D384165-B9F2-4FF8-A951-A6F51F6BAC97}" srcOrd="1" destOrd="0" presId="urn:microsoft.com/office/officeart/2005/8/layout/vProcess5"/>
    <dgm:cxn modelId="{96CF6B50-7110-4466-9417-E42D58E7685E}" type="presOf" srcId="{79BDD1AB-294D-4331-84E3-ED99F3B0FA84}" destId="{037F2159-1434-4624-B4A4-DC69FDCE9817}" srcOrd="1" destOrd="0" presId="urn:microsoft.com/office/officeart/2005/8/layout/vProcess5"/>
    <dgm:cxn modelId="{3F2F6057-222B-4D2C-B5A9-A3617D5D7F70}" type="presOf" srcId="{C29F167A-78D8-469C-A50A-C23D84345C2C}" destId="{B4366DE1-0438-4969-9889-2345CFC1B78B}" srcOrd="0" destOrd="0" presId="urn:microsoft.com/office/officeart/2005/8/layout/vProcess5"/>
    <dgm:cxn modelId="{81E8E87B-4C59-4D9A-A3B0-6F3D1C372C3E}" type="presOf" srcId="{81B5D3D9-BC14-47ED-A2D8-8981D2209846}" destId="{912D6345-A1C8-45DE-90E0-5C05BD5B20EB}" srcOrd="1" destOrd="0" presId="urn:microsoft.com/office/officeart/2005/8/layout/vProcess5"/>
    <dgm:cxn modelId="{8F553B9F-217B-40C7-8DAE-40F7F34D8A3A}" type="presOf" srcId="{55CB65F7-1203-40AB-A00C-F98DFA45B759}" destId="{1D36259C-04FD-4CE1-A9B9-A0B77C18781F}" srcOrd="0" destOrd="0" presId="urn:microsoft.com/office/officeart/2005/8/layout/vProcess5"/>
    <dgm:cxn modelId="{649C88A4-79BF-49B4-938E-7FF4F97A5027}" srcId="{90C9A23D-3C6D-4D5D-BC4F-6F043C2B84A9}" destId="{C29F167A-78D8-469C-A50A-C23D84345C2C}" srcOrd="0" destOrd="0" parTransId="{B71068FE-03C4-448F-8655-A86B88366218}" sibTransId="{55CB65F7-1203-40AB-A00C-F98DFA45B759}"/>
    <dgm:cxn modelId="{F5F509B4-FBE2-422C-8D8C-1401823C1E01}" srcId="{90C9A23D-3C6D-4D5D-BC4F-6F043C2B84A9}" destId="{49EB41E1-349E-4530-86B6-36922D795D32}" srcOrd="1" destOrd="0" parTransId="{993F2AFC-F730-48BA-9685-47A9FD9B0FD6}" sibTransId="{F4DF7813-7DFE-4588-912E-88DC36744FDD}"/>
    <dgm:cxn modelId="{DF1FB5BC-2B25-47B6-86CC-07B2C1A99D97}" type="presOf" srcId="{81B5D3D9-BC14-47ED-A2D8-8981D2209846}" destId="{DD940396-A3DA-433D-8405-205CB014D41C}" srcOrd="0" destOrd="0" presId="urn:microsoft.com/office/officeart/2005/8/layout/vProcess5"/>
    <dgm:cxn modelId="{1C5176BF-0513-419F-B813-B5E4A203265F}" type="presOf" srcId="{A1454225-1CFC-44C4-88D2-0836F1988D10}" destId="{9EB41091-0651-4656-ADE5-D1AC55E5ADB3}" srcOrd="0" destOrd="0" presId="urn:microsoft.com/office/officeart/2005/8/layout/vProcess5"/>
    <dgm:cxn modelId="{B09FBFCF-C144-4B6C-9DDD-04C70A04D069}" type="presOf" srcId="{7597B554-5484-4F1E-B19E-B9274C2F067A}" destId="{F41ED3C8-EDED-4552-8C0F-ADA71C0890A1}" srcOrd="0" destOrd="0" presId="urn:microsoft.com/office/officeart/2005/8/layout/vProcess5"/>
    <dgm:cxn modelId="{DFADFDD6-384C-424A-8A7D-2CC1D3D836F9}" type="presOf" srcId="{90C9A23D-3C6D-4D5D-BC4F-6F043C2B84A9}" destId="{6C659AB6-B0B8-4907-8EE5-F9E460B7AD46}" srcOrd="0" destOrd="0" presId="urn:microsoft.com/office/officeart/2005/8/layout/vProcess5"/>
    <dgm:cxn modelId="{997604EB-5A44-4957-BB53-83CB1F46D7D9}" type="presOf" srcId="{8A0898AC-59DD-4181-BBC0-409A985BB312}" destId="{653AA37A-DA55-4C45-AAB8-2FB1836ED36F}" srcOrd="0" destOrd="0" presId="urn:microsoft.com/office/officeart/2005/8/layout/vProcess5"/>
    <dgm:cxn modelId="{9D2F8AF2-2DFD-44FE-A849-046085FD9EF7}" type="presOf" srcId="{F4DF7813-7DFE-4588-912E-88DC36744FDD}" destId="{8BD2662F-C264-46F3-B535-B610B5902373}" srcOrd="0" destOrd="0" presId="urn:microsoft.com/office/officeart/2005/8/layout/vProcess5"/>
    <dgm:cxn modelId="{35A3E9DE-96C8-4F6F-B4E2-FDAF280AC66F}" type="presParOf" srcId="{6C659AB6-B0B8-4907-8EE5-F9E460B7AD46}" destId="{590A41AC-F7A7-4381-8BEB-3FAEA7DFC2D5}" srcOrd="0" destOrd="0" presId="urn:microsoft.com/office/officeart/2005/8/layout/vProcess5"/>
    <dgm:cxn modelId="{B27ABEA5-31CE-4237-A633-D14FCABCC8C3}" type="presParOf" srcId="{6C659AB6-B0B8-4907-8EE5-F9E460B7AD46}" destId="{B4366DE1-0438-4969-9889-2345CFC1B78B}" srcOrd="1" destOrd="0" presId="urn:microsoft.com/office/officeart/2005/8/layout/vProcess5"/>
    <dgm:cxn modelId="{8CE60845-4D11-4704-820C-42A3E1F794DE}" type="presParOf" srcId="{6C659AB6-B0B8-4907-8EE5-F9E460B7AD46}" destId="{D1C5EB75-DD5C-408D-BB12-CAC5FB248AC2}" srcOrd="2" destOrd="0" presId="urn:microsoft.com/office/officeart/2005/8/layout/vProcess5"/>
    <dgm:cxn modelId="{EEB6A21E-BFFB-453C-AAAA-BBD4E5B0B23C}" type="presParOf" srcId="{6C659AB6-B0B8-4907-8EE5-F9E460B7AD46}" destId="{DD940396-A3DA-433D-8405-205CB014D41C}" srcOrd="3" destOrd="0" presId="urn:microsoft.com/office/officeart/2005/8/layout/vProcess5"/>
    <dgm:cxn modelId="{D5CE9747-ABF9-41F2-A2A4-9E9C4799A77B}" type="presParOf" srcId="{6C659AB6-B0B8-4907-8EE5-F9E460B7AD46}" destId="{A4479B65-7C89-4410-9F8A-D5ECEAE02E16}" srcOrd="4" destOrd="0" presId="urn:microsoft.com/office/officeart/2005/8/layout/vProcess5"/>
    <dgm:cxn modelId="{FBE39E34-D003-4D18-AE6C-ADDE005928EF}" type="presParOf" srcId="{6C659AB6-B0B8-4907-8EE5-F9E460B7AD46}" destId="{9EB41091-0651-4656-ADE5-D1AC55E5ADB3}" srcOrd="5" destOrd="0" presId="urn:microsoft.com/office/officeart/2005/8/layout/vProcess5"/>
    <dgm:cxn modelId="{443017C3-DF95-4282-B8DF-A4F6B85BBC68}" type="presParOf" srcId="{6C659AB6-B0B8-4907-8EE5-F9E460B7AD46}" destId="{1D36259C-04FD-4CE1-A9B9-A0B77C18781F}" srcOrd="6" destOrd="0" presId="urn:microsoft.com/office/officeart/2005/8/layout/vProcess5"/>
    <dgm:cxn modelId="{1FC4FC3A-5ED8-4BF3-A910-C40C3D14B940}" type="presParOf" srcId="{6C659AB6-B0B8-4907-8EE5-F9E460B7AD46}" destId="{8BD2662F-C264-46F3-B535-B610B5902373}" srcOrd="7" destOrd="0" presId="urn:microsoft.com/office/officeart/2005/8/layout/vProcess5"/>
    <dgm:cxn modelId="{AE0D4A24-16C0-4FDF-9B1B-656CA0797D6A}" type="presParOf" srcId="{6C659AB6-B0B8-4907-8EE5-F9E460B7AD46}" destId="{653AA37A-DA55-4C45-AAB8-2FB1836ED36F}" srcOrd="8" destOrd="0" presId="urn:microsoft.com/office/officeart/2005/8/layout/vProcess5"/>
    <dgm:cxn modelId="{BCA46033-887E-4B84-9D4C-8934EBAE7742}" type="presParOf" srcId="{6C659AB6-B0B8-4907-8EE5-F9E460B7AD46}" destId="{F41ED3C8-EDED-4552-8C0F-ADA71C0890A1}" srcOrd="9" destOrd="0" presId="urn:microsoft.com/office/officeart/2005/8/layout/vProcess5"/>
    <dgm:cxn modelId="{9FF164F9-1EE3-469C-AFC4-81217F53A029}" type="presParOf" srcId="{6C659AB6-B0B8-4907-8EE5-F9E460B7AD46}" destId="{B34C4A6E-2BF8-4740-BC20-4187F0746639}" srcOrd="10" destOrd="0" presId="urn:microsoft.com/office/officeart/2005/8/layout/vProcess5"/>
    <dgm:cxn modelId="{3EAF876F-F728-42C3-A505-6A2DDBA4DA64}" type="presParOf" srcId="{6C659AB6-B0B8-4907-8EE5-F9E460B7AD46}" destId="{EE5321AB-F98C-46E7-886E-ACAD2CD037B0}" srcOrd="11" destOrd="0" presId="urn:microsoft.com/office/officeart/2005/8/layout/vProcess5"/>
    <dgm:cxn modelId="{53B85AA1-633E-43ED-BBDF-0154DBD24B0D}" type="presParOf" srcId="{6C659AB6-B0B8-4907-8EE5-F9E460B7AD46}" destId="{912D6345-A1C8-45DE-90E0-5C05BD5B20EB}" srcOrd="12" destOrd="0" presId="urn:microsoft.com/office/officeart/2005/8/layout/vProcess5"/>
    <dgm:cxn modelId="{0D711707-C5E1-4A01-8D53-375EAA20F7B8}" type="presParOf" srcId="{6C659AB6-B0B8-4907-8EE5-F9E460B7AD46}" destId="{037F2159-1434-4624-B4A4-DC69FDCE9817}" srcOrd="13" destOrd="0" presId="urn:microsoft.com/office/officeart/2005/8/layout/vProcess5"/>
    <dgm:cxn modelId="{9E46D804-5A6F-48D0-93DB-0DF685B923CC}" type="presParOf" srcId="{6C659AB6-B0B8-4907-8EE5-F9E460B7AD46}" destId="{4D384165-B9F2-4FF8-A951-A6F51F6BAC9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4F6E88-4D9F-444B-95A2-3E3EB0D8CD41}"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67F9F1E2-EC48-430D-BB84-F0C0049A9BE3}">
      <dgm:prSet/>
      <dgm:spPr/>
      <dgm:t>
        <a:bodyPr/>
        <a:lstStyle/>
        <a:p>
          <a:r>
            <a:rPr lang="en-US"/>
            <a:t>Flight Number and Launch Site – Visualized with a scatterplot to show relationship between launch site &amp; # of launches. </a:t>
          </a:r>
        </a:p>
      </dgm:t>
    </dgm:pt>
    <dgm:pt modelId="{D83BD2D7-4F78-45CB-9EC8-3A326170B03A}" type="parTrans" cxnId="{124DA516-5D4E-44C3-B5D7-0AA5A93D4F23}">
      <dgm:prSet/>
      <dgm:spPr/>
      <dgm:t>
        <a:bodyPr/>
        <a:lstStyle/>
        <a:p>
          <a:endParaRPr lang="en-US"/>
        </a:p>
      </dgm:t>
    </dgm:pt>
    <dgm:pt modelId="{AE9AD1F3-127C-47AC-8F41-395E78553034}" type="sibTrans" cxnId="{124DA516-5D4E-44C3-B5D7-0AA5A93D4F23}">
      <dgm:prSet/>
      <dgm:spPr/>
      <dgm:t>
        <a:bodyPr/>
        <a:lstStyle/>
        <a:p>
          <a:endParaRPr lang="en-US"/>
        </a:p>
      </dgm:t>
    </dgm:pt>
    <dgm:pt modelId="{7587F1D1-732E-42F9-9265-B1E839D69CBC}">
      <dgm:prSet/>
      <dgm:spPr/>
      <dgm:t>
        <a:bodyPr/>
        <a:lstStyle/>
        <a:p>
          <a:r>
            <a:rPr lang="en-US"/>
            <a:t>Payload and Launch Site – Visualized with a scatterplot to show relationship between launch site &amp; mass of payload. </a:t>
          </a:r>
        </a:p>
      </dgm:t>
    </dgm:pt>
    <dgm:pt modelId="{CE46A330-8150-4E1B-BE58-D89C9DA169B4}" type="parTrans" cxnId="{C6206328-D576-4C24-AB93-BBBA8B34B5AF}">
      <dgm:prSet/>
      <dgm:spPr/>
      <dgm:t>
        <a:bodyPr/>
        <a:lstStyle/>
        <a:p>
          <a:endParaRPr lang="en-US"/>
        </a:p>
      </dgm:t>
    </dgm:pt>
    <dgm:pt modelId="{00A4144D-F68A-42C1-B2BB-5791BB52538B}" type="sibTrans" cxnId="{C6206328-D576-4C24-AB93-BBBA8B34B5AF}">
      <dgm:prSet/>
      <dgm:spPr/>
      <dgm:t>
        <a:bodyPr/>
        <a:lstStyle/>
        <a:p>
          <a:endParaRPr lang="en-US"/>
        </a:p>
      </dgm:t>
    </dgm:pt>
    <dgm:pt modelId="{582B18B5-3367-4DAE-A606-CE3F14F90631}">
      <dgm:prSet/>
      <dgm:spPr/>
      <dgm:t>
        <a:bodyPr/>
        <a:lstStyle/>
        <a:p>
          <a:r>
            <a:rPr lang="en-US"/>
            <a:t>Probability of Success and Orbit Type – Visualized with a bar chart, shows probability of success based on orbit type. </a:t>
          </a:r>
        </a:p>
      </dgm:t>
    </dgm:pt>
    <dgm:pt modelId="{1BAA7CB8-131C-4E4D-88C4-7FCC685C9390}" type="parTrans" cxnId="{85DBB3F2-09C4-4E22-BC19-8BDE9D3A7B5C}">
      <dgm:prSet/>
      <dgm:spPr/>
      <dgm:t>
        <a:bodyPr/>
        <a:lstStyle/>
        <a:p>
          <a:endParaRPr lang="en-US"/>
        </a:p>
      </dgm:t>
    </dgm:pt>
    <dgm:pt modelId="{E8BB6AE0-E1DA-4B56-B5B9-8889870D5A8D}" type="sibTrans" cxnId="{85DBB3F2-09C4-4E22-BC19-8BDE9D3A7B5C}">
      <dgm:prSet/>
      <dgm:spPr/>
      <dgm:t>
        <a:bodyPr/>
        <a:lstStyle/>
        <a:p>
          <a:endParaRPr lang="en-US"/>
        </a:p>
      </dgm:t>
    </dgm:pt>
    <dgm:pt modelId="{4F7B3683-D26B-4D58-9856-68F6A7A2485C}">
      <dgm:prSet/>
      <dgm:spPr/>
      <dgm:t>
        <a:bodyPr/>
        <a:lstStyle/>
        <a:p>
          <a:r>
            <a:rPr lang="en-US"/>
            <a:t>FlightNumber and Orbit type – Visualized with a scatterplot, shows relationship between the # of flights per orbit type. </a:t>
          </a:r>
        </a:p>
      </dgm:t>
    </dgm:pt>
    <dgm:pt modelId="{BD2BF6C4-FF66-494A-B69E-776A2F39F79B}" type="parTrans" cxnId="{D155CA90-1F5E-4A87-80F0-FD4ABA27FF46}">
      <dgm:prSet/>
      <dgm:spPr/>
      <dgm:t>
        <a:bodyPr/>
        <a:lstStyle/>
        <a:p>
          <a:endParaRPr lang="en-US"/>
        </a:p>
      </dgm:t>
    </dgm:pt>
    <dgm:pt modelId="{A43B25BF-A81F-4F4F-9216-FCDD813B3953}" type="sibTrans" cxnId="{D155CA90-1F5E-4A87-80F0-FD4ABA27FF46}">
      <dgm:prSet/>
      <dgm:spPr/>
      <dgm:t>
        <a:bodyPr/>
        <a:lstStyle/>
        <a:p>
          <a:endParaRPr lang="en-US"/>
        </a:p>
      </dgm:t>
    </dgm:pt>
    <dgm:pt modelId="{230C1A3E-A194-4DF0-9AA0-D36856D67F5F}">
      <dgm:prSet/>
      <dgm:spPr/>
      <dgm:t>
        <a:bodyPr/>
        <a:lstStyle/>
        <a:p>
          <a:r>
            <a:rPr lang="en-US"/>
            <a:t>Payload and Orbit type – Visualized with a scatterplot, shows mass of payload compared to orbit type.</a:t>
          </a:r>
        </a:p>
      </dgm:t>
    </dgm:pt>
    <dgm:pt modelId="{8F484676-3D21-4A36-813B-30A0C14C33EA}" type="parTrans" cxnId="{0A97C18D-FD46-4A4E-B1C8-7C70ADFAFFD7}">
      <dgm:prSet/>
      <dgm:spPr/>
      <dgm:t>
        <a:bodyPr/>
        <a:lstStyle/>
        <a:p>
          <a:endParaRPr lang="en-US"/>
        </a:p>
      </dgm:t>
    </dgm:pt>
    <dgm:pt modelId="{572991ED-38E0-49FB-AC25-CE5737618D77}" type="sibTrans" cxnId="{0A97C18D-FD46-4A4E-B1C8-7C70ADFAFFD7}">
      <dgm:prSet/>
      <dgm:spPr/>
      <dgm:t>
        <a:bodyPr/>
        <a:lstStyle/>
        <a:p>
          <a:endParaRPr lang="en-US"/>
        </a:p>
      </dgm:t>
    </dgm:pt>
    <dgm:pt modelId="{E47EEC50-25C9-4F98-89BD-563A22F988C1}">
      <dgm:prSet/>
      <dgm:spPr/>
      <dgm:t>
        <a:bodyPr/>
        <a:lstStyle/>
        <a:p>
          <a:r>
            <a:rPr lang="en-US"/>
            <a:t>Yearly success trend – Visualized with a line chart to show yearly recovery success rate. </a:t>
          </a:r>
        </a:p>
      </dgm:t>
    </dgm:pt>
    <dgm:pt modelId="{ADD4643C-5138-47EA-A5BC-C99915B236A3}" type="parTrans" cxnId="{49D19E81-1455-4ECC-876E-15DCA3BB52FA}">
      <dgm:prSet/>
      <dgm:spPr/>
      <dgm:t>
        <a:bodyPr/>
        <a:lstStyle/>
        <a:p>
          <a:endParaRPr lang="en-US"/>
        </a:p>
      </dgm:t>
    </dgm:pt>
    <dgm:pt modelId="{ACAAD0BE-5113-4FE7-B92D-DCC3D75F85C4}" type="sibTrans" cxnId="{49D19E81-1455-4ECC-876E-15DCA3BB52FA}">
      <dgm:prSet/>
      <dgm:spPr/>
      <dgm:t>
        <a:bodyPr/>
        <a:lstStyle/>
        <a:p>
          <a:endParaRPr lang="en-US"/>
        </a:p>
      </dgm:t>
    </dgm:pt>
    <dgm:pt modelId="{DB58CDF8-E9B7-47E4-8931-44D529E66A77}">
      <dgm:prSet/>
      <dgm:spPr/>
      <dgm:t>
        <a:bodyPr/>
        <a:lstStyle/>
        <a:p>
          <a:r>
            <a:rPr lang="en-US">
              <a:hlinkClick xmlns:r="http://schemas.openxmlformats.org/officeDocument/2006/relationships" r:id="rId1"/>
            </a:rPr>
            <a:t>Access the notebook here. </a:t>
          </a:r>
          <a:endParaRPr lang="en-US"/>
        </a:p>
      </dgm:t>
    </dgm:pt>
    <dgm:pt modelId="{88A91649-3500-41B9-8133-E094455228EF}" type="parTrans" cxnId="{A2630C07-746A-4997-9EDE-A36364856B3A}">
      <dgm:prSet/>
      <dgm:spPr/>
      <dgm:t>
        <a:bodyPr/>
        <a:lstStyle/>
        <a:p>
          <a:endParaRPr lang="en-US"/>
        </a:p>
      </dgm:t>
    </dgm:pt>
    <dgm:pt modelId="{D7439CF4-0089-4A1E-A049-6F58348361EE}" type="sibTrans" cxnId="{A2630C07-746A-4997-9EDE-A36364856B3A}">
      <dgm:prSet/>
      <dgm:spPr/>
      <dgm:t>
        <a:bodyPr/>
        <a:lstStyle/>
        <a:p>
          <a:endParaRPr lang="en-US"/>
        </a:p>
      </dgm:t>
    </dgm:pt>
    <dgm:pt modelId="{923991D2-E4D4-42B1-A708-6D33906BCC64}" type="pres">
      <dgm:prSet presAssocID="{314F6E88-4D9F-444B-95A2-3E3EB0D8CD41}" presName="vert0" presStyleCnt="0">
        <dgm:presLayoutVars>
          <dgm:dir/>
          <dgm:animOne val="branch"/>
          <dgm:animLvl val="lvl"/>
        </dgm:presLayoutVars>
      </dgm:prSet>
      <dgm:spPr/>
    </dgm:pt>
    <dgm:pt modelId="{8D622F70-BDD2-4DC6-93C0-A8BDE38B31AF}" type="pres">
      <dgm:prSet presAssocID="{67F9F1E2-EC48-430D-BB84-F0C0049A9BE3}" presName="thickLine" presStyleLbl="alignNode1" presStyleIdx="0" presStyleCnt="7"/>
      <dgm:spPr/>
    </dgm:pt>
    <dgm:pt modelId="{B2BCA73C-2D72-4590-8243-B6B04E0A923A}" type="pres">
      <dgm:prSet presAssocID="{67F9F1E2-EC48-430D-BB84-F0C0049A9BE3}" presName="horz1" presStyleCnt="0"/>
      <dgm:spPr/>
    </dgm:pt>
    <dgm:pt modelId="{6519A079-6062-4B89-BAD8-D32102607353}" type="pres">
      <dgm:prSet presAssocID="{67F9F1E2-EC48-430D-BB84-F0C0049A9BE3}" presName="tx1" presStyleLbl="revTx" presStyleIdx="0" presStyleCnt="7"/>
      <dgm:spPr/>
    </dgm:pt>
    <dgm:pt modelId="{7449BB2E-C513-400F-9C7F-FDB14758330E}" type="pres">
      <dgm:prSet presAssocID="{67F9F1E2-EC48-430D-BB84-F0C0049A9BE3}" presName="vert1" presStyleCnt="0"/>
      <dgm:spPr/>
    </dgm:pt>
    <dgm:pt modelId="{B4B13FCD-E01E-4E13-9FC0-E8FA768838C3}" type="pres">
      <dgm:prSet presAssocID="{7587F1D1-732E-42F9-9265-B1E839D69CBC}" presName="thickLine" presStyleLbl="alignNode1" presStyleIdx="1" presStyleCnt="7"/>
      <dgm:spPr/>
    </dgm:pt>
    <dgm:pt modelId="{FAB6AD58-C0CB-494A-9FFF-E9C9761AA812}" type="pres">
      <dgm:prSet presAssocID="{7587F1D1-732E-42F9-9265-B1E839D69CBC}" presName="horz1" presStyleCnt="0"/>
      <dgm:spPr/>
    </dgm:pt>
    <dgm:pt modelId="{7B9A0955-4397-46D4-A0DB-8606D954F4E7}" type="pres">
      <dgm:prSet presAssocID="{7587F1D1-732E-42F9-9265-B1E839D69CBC}" presName="tx1" presStyleLbl="revTx" presStyleIdx="1" presStyleCnt="7"/>
      <dgm:spPr/>
    </dgm:pt>
    <dgm:pt modelId="{F5BBFA70-05A1-4EE8-B7F1-A64CBBB1AE50}" type="pres">
      <dgm:prSet presAssocID="{7587F1D1-732E-42F9-9265-B1E839D69CBC}" presName="vert1" presStyleCnt="0"/>
      <dgm:spPr/>
    </dgm:pt>
    <dgm:pt modelId="{D2E947CA-53C4-45A7-8336-1341ABE09DDB}" type="pres">
      <dgm:prSet presAssocID="{582B18B5-3367-4DAE-A606-CE3F14F90631}" presName="thickLine" presStyleLbl="alignNode1" presStyleIdx="2" presStyleCnt="7"/>
      <dgm:spPr/>
    </dgm:pt>
    <dgm:pt modelId="{C5586436-FD07-45E2-A996-5DA51662B285}" type="pres">
      <dgm:prSet presAssocID="{582B18B5-3367-4DAE-A606-CE3F14F90631}" presName="horz1" presStyleCnt="0"/>
      <dgm:spPr/>
    </dgm:pt>
    <dgm:pt modelId="{F6AB272C-4634-42C0-AAAA-0323B86B3D7A}" type="pres">
      <dgm:prSet presAssocID="{582B18B5-3367-4DAE-A606-CE3F14F90631}" presName="tx1" presStyleLbl="revTx" presStyleIdx="2" presStyleCnt="7"/>
      <dgm:spPr/>
    </dgm:pt>
    <dgm:pt modelId="{842F1409-8C7B-4637-8EC5-6D600053617F}" type="pres">
      <dgm:prSet presAssocID="{582B18B5-3367-4DAE-A606-CE3F14F90631}" presName="vert1" presStyleCnt="0"/>
      <dgm:spPr/>
    </dgm:pt>
    <dgm:pt modelId="{E9D09529-6DB6-4FA6-AB95-51B57AE65A1B}" type="pres">
      <dgm:prSet presAssocID="{4F7B3683-D26B-4D58-9856-68F6A7A2485C}" presName="thickLine" presStyleLbl="alignNode1" presStyleIdx="3" presStyleCnt="7"/>
      <dgm:spPr/>
    </dgm:pt>
    <dgm:pt modelId="{797742A3-318F-412B-833F-53714134A402}" type="pres">
      <dgm:prSet presAssocID="{4F7B3683-D26B-4D58-9856-68F6A7A2485C}" presName="horz1" presStyleCnt="0"/>
      <dgm:spPr/>
    </dgm:pt>
    <dgm:pt modelId="{07207C34-A137-4C29-B8BE-D4B08BB587C4}" type="pres">
      <dgm:prSet presAssocID="{4F7B3683-D26B-4D58-9856-68F6A7A2485C}" presName="tx1" presStyleLbl="revTx" presStyleIdx="3" presStyleCnt="7"/>
      <dgm:spPr/>
    </dgm:pt>
    <dgm:pt modelId="{BFA4367A-2610-4AEA-9981-1AA287319B06}" type="pres">
      <dgm:prSet presAssocID="{4F7B3683-D26B-4D58-9856-68F6A7A2485C}" presName="vert1" presStyleCnt="0"/>
      <dgm:spPr/>
    </dgm:pt>
    <dgm:pt modelId="{6A495CF1-4D14-418A-A8A3-5F8296FBBC95}" type="pres">
      <dgm:prSet presAssocID="{230C1A3E-A194-4DF0-9AA0-D36856D67F5F}" presName="thickLine" presStyleLbl="alignNode1" presStyleIdx="4" presStyleCnt="7"/>
      <dgm:spPr/>
    </dgm:pt>
    <dgm:pt modelId="{550EF0BC-CBE0-4B55-9CDD-7D762952E993}" type="pres">
      <dgm:prSet presAssocID="{230C1A3E-A194-4DF0-9AA0-D36856D67F5F}" presName="horz1" presStyleCnt="0"/>
      <dgm:spPr/>
    </dgm:pt>
    <dgm:pt modelId="{872199EA-BA66-4102-B4B0-B42B47F09CC5}" type="pres">
      <dgm:prSet presAssocID="{230C1A3E-A194-4DF0-9AA0-D36856D67F5F}" presName="tx1" presStyleLbl="revTx" presStyleIdx="4" presStyleCnt="7"/>
      <dgm:spPr/>
    </dgm:pt>
    <dgm:pt modelId="{0B1C5E55-F5B2-4E5C-ACDE-992CE72AC8A8}" type="pres">
      <dgm:prSet presAssocID="{230C1A3E-A194-4DF0-9AA0-D36856D67F5F}" presName="vert1" presStyleCnt="0"/>
      <dgm:spPr/>
    </dgm:pt>
    <dgm:pt modelId="{39FE4CD7-8833-4981-8240-4E86883B74E7}" type="pres">
      <dgm:prSet presAssocID="{E47EEC50-25C9-4F98-89BD-563A22F988C1}" presName="thickLine" presStyleLbl="alignNode1" presStyleIdx="5" presStyleCnt="7"/>
      <dgm:spPr/>
    </dgm:pt>
    <dgm:pt modelId="{84680440-F4B0-4302-B9F5-AE68BF0E55C2}" type="pres">
      <dgm:prSet presAssocID="{E47EEC50-25C9-4F98-89BD-563A22F988C1}" presName="horz1" presStyleCnt="0"/>
      <dgm:spPr/>
    </dgm:pt>
    <dgm:pt modelId="{9A23B888-865B-477B-8C39-ED03E7030E9F}" type="pres">
      <dgm:prSet presAssocID="{E47EEC50-25C9-4F98-89BD-563A22F988C1}" presName="tx1" presStyleLbl="revTx" presStyleIdx="5" presStyleCnt="7"/>
      <dgm:spPr/>
    </dgm:pt>
    <dgm:pt modelId="{C756E626-5607-4ADA-A937-B3FDA0E1DC51}" type="pres">
      <dgm:prSet presAssocID="{E47EEC50-25C9-4F98-89BD-563A22F988C1}" presName="vert1" presStyleCnt="0"/>
      <dgm:spPr/>
    </dgm:pt>
    <dgm:pt modelId="{4AB47519-8AE5-4269-ABA7-EE5E222C3F04}" type="pres">
      <dgm:prSet presAssocID="{DB58CDF8-E9B7-47E4-8931-44D529E66A77}" presName="thickLine" presStyleLbl="alignNode1" presStyleIdx="6" presStyleCnt="7"/>
      <dgm:spPr/>
    </dgm:pt>
    <dgm:pt modelId="{59619E81-3C3B-49B8-98FE-44E283678E1D}" type="pres">
      <dgm:prSet presAssocID="{DB58CDF8-E9B7-47E4-8931-44D529E66A77}" presName="horz1" presStyleCnt="0"/>
      <dgm:spPr/>
    </dgm:pt>
    <dgm:pt modelId="{95BACF2D-8F95-402B-8C75-68F8F8AAF8B1}" type="pres">
      <dgm:prSet presAssocID="{DB58CDF8-E9B7-47E4-8931-44D529E66A77}" presName="tx1" presStyleLbl="revTx" presStyleIdx="6" presStyleCnt="7"/>
      <dgm:spPr/>
    </dgm:pt>
    <dgm:pt modelId="{CEDCCD9B-B4C9-4796-8EB9-4B735EF7C936}" type="pres">
      <dgm:prSet presAssocID="{DB58CDF8-E9B7-47E4-8931-44D529E66A77}" presName="vert1" presStyleCnt="0"/>
      <dgm:spPr/>
    </dgm:pt>
  </dgm:ptLst>
  <dgm:cxnLst>
    <dgm:cxn modelId="{3C920107-4C49-47B4-876C-DFB31FDA8A3A}" type="presOf" srcId="{314F6E88-4D9F-444B-95A2-3E3EB0D8CD41}" destId="{923991D2-E4D4-42B1-A708-6D33906BCC64}" srcOrd="0" destOrd="0" presId="urn:microsoft.com/office/officeart/2008/layout/LinedList"/>
    <dgm:cxn modelId="{A2630C07-746A-4997-9EDE-A36364856B3A}" srcId="{314F6E88-4D9F-444B-95A2-3E3EB0D8CD41}" destId="{DB58CDF8-E9B7-47E4-8931-44D529E66A77}" srcOrd="6" destOrd="0" parTransId="{88A91649-3500-41B9-8133-E094455228EF}" sibTransId="{D7439CF4-0089-4A1E-A049-6F58348361EE}"/>
    <dgm:cxn modelId="{124DA516-5D4E-44C3-B5D7-0AA5A93D4F23}" srcId="{314F6E88-4D9F-444B-95A2-3E3EB0D8CD41}" destId="{67F9F1E2-EC48-430D-BB84-F0C0049A9BE3}" srcOrd="0" destOrd="0" parTransId="{D83BD2D7-4F78-45CB-9EC8-3A326170B03A}" sibTransId="{AE9AD1F3-127C-47AC-8F41-395E78553034}"/>
    <dgm:cxn modelId="{DF42B31F-A8D1-4D6B-A0A5-5BBCC9388B5E}" type="presOf" srcId="{4F7B3683-D26B-4D58-9856-68F6A7A2485C}" destId="{07207C34-A137-4C29-B8BE-D4B08BB587C4}" srcOrd="0" destOrd="0" presId="urn:microsoft.com/office/officeart/2008/layout/LinedList"/>
    <dgm:cxn modelId="{C6206328-D576-4C24-AB93-BBBA8B34B5AF}" srcId="{314F6E88-4D9F-444B-95A2-3E3EB0D8CD41}" destId="{7587F1D1-732E-42F9-9265-B1E839D69CBC}" srcOrd="1" destOrd="0" parTransId="{CE46A330-8150-4E1B-BE58-D89C9DA169B4}" sibTransId="{00A4144D-F68A-42C1-B2BB-5791BB52538B}"/>
    <dgm:cxn modelId="{2209523D-C7D5-463C-802D-78E189F83B5D}" type="presOf" srcId="{E47EEC50-25C9-4F98-89BD-563A22F988C1}" destId="{9A23B888-865B-477B-8C39-ED03E7030E9F}" srcOrd="0" destOrd="0" presId="urn:microsoft.com/office/officeart/2008/layout/LinedList"/>
    <dgm:cxn modelId="{3D6FD741-928E-484B-8E33-BC110FB9DACF}" type="presOf" srcId="{67F9F1E2-EC48-430D-BB84-F0C0049A9BE3}" destId="{6519A079-6062-4B89-BAD8-D32102607353}" srcOrd="0" destOrd="0" presId="urn:microsoft.com/office/officeart/2008/layout/LinedList"/>
    <dgm:cxn modelId="{FBB3FC41-70C8-41DC-82FA-B8AF827E2947}" type="presOf" srcId="{230C1A3E-A194-4DF0-9AA0-D36856D67F5F}" destId="{872199EA-BA66-4102-B4B0-B42B47F09CC5}" srcOrd="0" destOrd="0" presId="urn:microsoft.com/office/officeart/2008/layout/LinedList"/>
    <dgm:cxn modelId="{D8E0EA65-E253-4675-9AD8-1A3C8919649D}" type="presOf" srcId="{582B18B5-3367-4DAE-A606-CE3F14F90631}" destId="{F6AB272C-4634-42C0-AAAA-0323B86B3D7A}" srcOrd="0" destOrd="0" presId="urn:microsoft.com/office/officeart/2008/layout/LinedList"/>
    <dgm:cxn modelId="{890AA852-7A4C-4D6C-ADED-1D4DE8A5201A}" type="presOf" srcId="{7587F1D1-732E-42F9-9265-B1E839D69CBC}" destId="{7B9A0955-4397-46D4-A0DB-8606D954F4E7}" srcOrd="0" destOrd="0" presId="urn:microsoft.com/office/officeart/2008/layout/LinedList"/>
    <dgm:cxn modelId="{49D19E81-1455-4ECC-876E-15DCA3BB52FA}" srcId="{314F6E88-4D9F-444B-95A2-3E3EB0D8CD41}" destId="{E47EEC50-25C9-4F98-89BD-563A22F988C1}" srcOrd="5" destOrd="0" parTransId="{ADD4643C-5138-47EA-A5BC-C99915B236A3}" sibTransId="{ACAAD0BE-5113-4FE7-B92D-DCC3D75F85C4}"/>
    <dgm:cxn modelId="{0A97C18D-FD46-4A4E-B1C8-7C70ADFAFFD7}" srcId="{314F6E88-4D9F-444B-95A2-3E3EB0D8CD41}" destId="{230C1A3E-A194-4DF0-9AA0-D36856D67F5F}" srcOrd="4" destOrd="0" parTransId="{8F484676-3D21-4A36-813B-30A0C14C33EA}" sibTransId="{572991ED-38E0-49FB-AC25-CE5737618D77}"/>
    <dgm:cxn modelId="{D155CA90-1F5E-4A87-80F0-FD4ABA27FF46}" srcId="{314F6E88-4D9F-444B-95A2-3E3EB0D8CD41}" destId="{4F7B3683-D26B-4D58-9856-68F6A7A2485C}" srcOrd="3" destOrd="0" parTransId="{BD2BF6C4-FF66-494A-B69E-776A2F39F79B}" sibTransId="{A43B25BF-A81F-4F4F-9216-FCDD813B3953}"/>
    <dgm:cxn modelId="{7957B3A8-A6EE-473D-9958-523306B05EED}" type="presOf" srcId="{DB58CDF8-E9B7-47E4-8931-44D529E66A77}" destId="{95BACF2D-8F95-402B-8C75-68F8F8AAF8B1}" srcOrd="0" destOrd="0" presId="urn:microsoft.com/office/officeart/2008/layout/LinedList"/>
    <dgm:cxn modelId="{85DBB3F2-09C4-4E22-BC19-8BDE9D3A7B5C}" srcId="{314F6E88-4D9F-444B-95A2-3E3EB0D8CD41}" destId="{582B18B5-3367-4DAE-A606-CE3F14F90631}" srcOrd="2" destOrd="0" parTransId="{1BAA7CB8-131C-4E4D-88C4-7FCC685C9390}" sibTransId="{E8BB6AE0-E1DA-4B56-B5B9-8889870D5A8D}"/>
    <dgm:cxn modelId="{7CF841FA-DCA3-482F-907E-447BBBD1D7EB}" type="presParOf" srcId="{923991D2-E4D4-42B1-A708-6D33906BCC64}" destId="{8D622F70-BDD2-4DC6-93C0-A8BDE38B31AF}" srcOrd="0" destOrd="0" presId="urn:microsoft.com/office/officeart/2008/layout/LinedList"/>
    <dgm:cxn modelId="{A6FFE940-E7E4-4248-9170-3E5204663F27}" type="presParOf" srcId="{923991D2-E4D4-42B1-A708-6D33906BCC64}" destId="{B2BCA73C-2D72-4590-8243-B6B04E0A923A}" srcOrd="1" destOrd="0" presId="urn:microsoft.com/office/officeart/2008/layout/LinedList"/>
    <dgm:cxn modelId="{A5EEC12A-ADDB-44EE-9C74-B2AC75E376F3}" type="presParOf" srcId="{B2BCA73C-2D72-4590-8243-B6B04E0A923A}" destId="{6519A079-6062-4B89-BAD8-D32102607353}" srcOrd="0" destOrd="0" presId="urn:microsoft.com/office/officeart/2008/layout/LinedList"/>
    <dgm:cxn modelId="{20553955-6569-42F9-81FA-F0481812E51B}" type="presParOf" srcId="{B2BCA73C-2D72-4590-8243-B6B04E0A923A}" destId="{7449BB2E-C513-400F-9C7F-FDB14758330E}" srcOrd="1" destOrd="0" presId="urn:microsoft.com/office/officeart/2008/layout/LinedList"/>
    <dgm:cxn modelId="{BDD2BAD9-5B63-4289-B85A-03DE40BC275A}" type="presParOf" srcId="{923991D2-E4D4-42B1-A708-6D33906BCC64}" destId="{B4B13FCD-E01E-4E13-9FC0-E8FA768838C3}" srcOrd="2" destOrd="0" presId="urn:microsoft.com/office/officeart/2008/layout/LinedList"/>
    <dgm:cxn modelId="{EDDB4D79-3008-4BF2-BE23-29E8265F8F25}" type="presParOf" srcId="{923991D2-E4D4-42B1-A708-6D33906BCC64}" destId="{FAB6AD58-C0CB-494A-9FFF-E9C9761AA812}" srcOrd="3" destOrd="0" presId="urn:microsoft.com/office/officeart/2008/layout/LinedList"/>
    <dgm:cxn modelId="{5B0E36FC-215C-4D99-A006-9B7C8CDF7C70}" type="presParOf" srcId="{FAB6AD58-C0CB-494A-9FFF-E9C9761AA812}" destId="{7B9A0955-4397-46D4-A0DB-8606D954F4E7}" srcOrd="0" destOrd="0" presId="urn:microsoft.com/office/officeart/2008/layout/LinedList"/>
    <dgm:cxn modelId="{69B41180-9D85-40F4-BDC6-0413A898B50C}" type="presParOf" srcId="{FAB6AD58-C0CB-494A-9FFF-E9C9761AA812}" destId="{F5BBFA70-05A1-4EE8-B7F1-A64CBBB1AE50}" srcOrd="1" destOrd="0" presId="urn:microsoft.com/office/officeart/2008/layout/LinedList"/>
    <dgm:cxn modelId="{2E87B315-276B-41F0-BFB7-68CE9F9C0B32}" type="presParOf" srcId="{923991D2-E4D4-42B1-A708-6D33906BCC64}" destId="{D2E947CA-53C4-45A7-8336-1341ABE09DDB}" srcOrd="4" destOrd="0" presId="urn:microsoft.com/office/officeart/2008/layout/LinedList"/>
    <dgm:cxn modelId="{BBC1FD82-9301-43B2-B7E7-EA9839E990C5}" type="presParOf" srcId="{923991D2-E4D4-42B1-A708-6D33906BCC64}" destId="{C5586436-FD07-45E2-A996-5DA51662B285}" srcOrd="5" destOrd="0" presId="urn:microsoft.com/office/officeart/2008/layout/LinedList"/>
    <dgm:cxn modelId="{94FD4C25-33C5-4380-9EC4-E377A32EAEAD}" type="presParOf" srcId="{C5586436-FD07-45E2-A996-5DA51662B285}" destId="{F6AB272C-4634-42C0-AAAA-0323B86B3D7A}" srcOrd="0" destOrd="0" presId="urn:microsoft.com/office/officeart/2008/layout/LinedList"/>
    <dgm:cxn modelId="{50508904-402A-4DBA-AC50-C4518DCF6D31}" type="presParOf" srcId="{C5586436-FD07-45E2-A996-5DA51662B285}" destId="{842F1409-8C7B-4637-8EC5-6D600053617F}" srcOrd="1" destOrd="0" presId="urn:microsoft.com/office/officeart/2008/layout/LinedList"/>
    <dgm:cxn modelId="{B4E65834-0305-4BFC-8B5F-5A95D1DE5F05}" type="presParOf" srcId="{923991D2-E4D4-42B1-A708-6D33906BCC64}" destId="{E9D09529-6DB6-4FA6-AB95-51B57AE65A1B}" srcOrd="6" destOrd="0" presId="urn:microsoft.com/office/officeart/2008/layout/LinedList"/>
    <dgm:cxn modelId="{FE99B587-D461-4951-919A-2A3FA3AB9CA9}" type="presParOf" srcId="{923991D2-E4D4-42B1-A708-6D33906BCC64}" destId="{797742A3-318F-412B-833F-53714134A402}" srcOrd="7" destOrd="0" presId="urn:microsoft.com/office/officeart/2008/layout/LinedList"/>
    <dgm:cxn modelId="{DC4A4DB2-9113-4186-A1D6-EFF64C8BD2E0}" type="presParOf" srcId="{797742A3-318F-412B-833F-53714134A402}" destId="{07207C34-A137-4C29-B8BE-D4B08BB587C4}" srcOrd="0" destOrd="0" presId="urn:microsoft.com/office/officeart/2008/layout/LinedList"/>
    <dgm:cxn modelId="{853E785E-BDF3-41F7-8622-AC7F295FEF81}" type="presParOf" srcId="{797742A3-318F-412B-833F-53714134A402}" destId="{BFA4367A-2610-4AEA-9981-1AA287319B06}" srcOrd="1" destOrd="0" presId="urn:microsoft.com/office/officeart/2008/layout/LinedList"/>
    <dgm:cxn modelId="{3745A020-E26A-4F15-BD57-1F5EC8DD902C}" type="presParOf" srcId="{923991D2-E4D4-42B1-A708-6D33906BCC64}" destId="{6A495CF1-4D14-418A-A8A3-5F8296FBBC95}" srcOrd="8" destOrd="0" presId="urn:microsoft.com/office/officeart/2008/layout/LinedList"/>
    <dgm:cxn modelId="{D605D32C-B760-43A7-8F1C-A14FF87C8DDE}" type="presParOf" srcId="{923991D2-E4D4-42B1-A708-6D33906BCC64}" destId="{550EF0BC-CBE0-4B55-9CDD-7D762952E993}" srcOrd="9" destOrd="0" presId="urn:microsoft.com/office/officeart/2008/layout/LinedList"/>
    <dgm:cxn modelId="{D793661C-2CF5-4AA0-96B8-75FBC45DF7DF}" type="presParOf" srcId="{550EF0BC-CBE0-4B55-9CDD-7D762952E993}" destId="{872199EA-BA66-4102-B4B0-B42B47F09CC5}" srcOrd="0" destOrd="0" presId="urn:microsoft.com/office/officeart/2008/layout/LinedList"/>
    <dgm:cxn modelId="{C37929C5-6A5D-430B-B86B-89140A110016}" type="presParOf" srcId="{550EF0BC-CBE0-4B55-9CDD-7D762952E993}" destId="{0B1C5E55-F5B2-4E5C-ACDE-992CE72AC8A8}" srcOrd="1" destOrd="0" presId="urn:microsoft.com/office/officeart/2008/layout/LinedList"/>
    <dgm:cxn modelId="{D65DE37D-89EC-471E-BAA9-B678459DCC5E}" type="presParOf" srcId="{923991D2-E4D4-42B1-A708-6D33906BCC64}" destId="{39FE4CD7-8833-4981-8240-4E86883B74E7}" srcOrd="10" destOrd="0" presId="urn:microsoft.com/office/officeart/2008/layout/LinedList"/>
    <dgm:cxn modelId="{5A48EE17-A67B-4DAD-9AEF-85BAB81DAD15}" type="presParOf" srcId="{923991D2-E4D4-42B1-A708-6D33906BCC64}" destId="{84680440-F4B0-4302-B9F5-AE68BF0E55C2}" srcOrd="11" destOrd="0" presId="urn:microsoft.com/office/officeart/2008/layout/LinedList"/>
    <dgm:cxn modelId="{90FA7BD9-1C3F-4AAC-B3BD-CFD4A97DEE6F}" type="presParOf" srcId="{84680440-F4B0-4302-B9F5-AE68BF0E55C2}" destId="{9A23B888-865B-477B-8C39-ED03E7030E9F}" srcOrd="0" destOrd="0" presId="urn:microsoft.com/office/officeart/2008/layout/LinedList"/>
    <dgm:cxn modelId="{FFE46BC5-5682-491C-AC1C-0AF0C308C432}" type="presParOf" srcId="{84680440-F4B0-4302-B9F5-AE68BF0E55C2}" destId="{C756E626-5607-4ADA-A937-B3FDA0E1DC51}" srcOrd="1" destOrd="0" presId="urn:microsoft.com/office/officeart/2008/layout/LinedList"/>
    <dgm:cxn modelId="{136A51C0-C103-45A1-8765-FA5B1909D36F}" type="presParOf" srcId="{923991D2-E4D4-42B1-A708-6D33906BCC64}" destId="{4AB47519-8AE5-4269-ABA7-EE5E222C3F04}" srcOrd="12" destOrd="0" presId="urn:microsoft.com/office/officeart/2008/layout/LinedList"/>
    <dgm:cxn modelId="{3E9B7A2B-3FD0-4C35-85DB-117AD9C9B6C9}" type="presParOf" srcId="{923991D2-E4D4-42B1-A708-6D33906BCC64}" destId="{59619E81-3C3B-49B8-98FE-44E283678E1D}" srcOrd="13" destOrd="0" presId="urn:microsoft.com/office/officeart/2008/layout/LinedList"/>
    <dgm:cxn modelId="{69E6409D-5183-43B2-8D6E-46E06551CCE5}" type="presParOf" srcId="{59619E81-3C3B-49B8-98FE-44E283678E1D}" destId="{95BACF2D-8F95-402B-8C75-68F8F8AAF8B1}" srcOrd="0" destOrd="0" presId="urn:microsoft.com/office/officeart/2008/layout/LinedList"/>
    <dgm:cxn modelId="{AF377930-1131-4071-ACAE-B5FA419BE94D}" type="presParOf" srcId="{59619E81-3C3B-49B8-98FE-44E283678E1D}" destId="{CEDCCD9B-B4C9-4796-8EB9-4B735EF7C93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6323E4-4FBD-4E3F-BBF0-8BFF59104A6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C06FE5A-EDBD-4D65-B876-0721F333C2D2}">
      <dgm:prSet/>
      <dgm:spPr/>
      <dgm:t>
        <a:bodyPr/>
        <a:lstStyle/>
        <a:p>
          <a:r>
            <a:rPr lang="en-US"/>
            <a:t>Rank the count of landing outcomes (such as Failure (drone ship) or Success (ground pad)) between the date 2010-06-04 and 2017-03-20, in descending order - select landing__outcome, count(landing__outcome) from spacextbl where date between '2010-06-04' and '2017-03-20' group by landing__outcome order by count(landing__outcome) desc</a:t>
          </a:r>
          <a:br>
            <a:rPr lang="en-US"/>
          </a:br>
          <a:endParaRPr lang="en-US"/>
        </a:p>
      </dgm:t>
    </dgm:pt>
    <dgm:pt modelId="{7542A8E6-9964-420E-9C9C-7FB347EF1F05}" type="parTrans" cxnId="{5110D10D-381A-44E4-ABC2-AF2EFE8C2E9A}">
      <dgm:prSet/>
      <dgm:spPr/>
      <dgm:t>
        <a:bodyPr/>
        <a:lstStyle/>
        <a:p>
          <a:endParaRPr lang="en-US"/>
        </a:p>
      </dgm:t>
    </dgm:pt>
    <dgm:pt modelId="{009C462A-8902-42BC-9E93-ED939E24364D}" type="sibTrans" cxnId="{5110D10D-381A-44E4-ABC2-AF2EFE8C2E9A}">
      <dgm:prSet/>
      <dgm:spPr/>
      <dgm:t>
        <a:bodyPr/>
        <a:lstStyle/>
        <a:p>
          <a:endParaRPr lang="en-US"/>
        </a:p>
      </dgm:t>
    </dgm:pt>
    <dgm:pt modelId="{30FBE74D-0E04-4959-A3DB-B01A57DAC831}">
      <dgm:prSet/>
      <dgm:spPr/>
      <dgm:t>
        <a:bodyPr/>
        <a:lstStyle/>
        <a:p>
          <a:r>
            <a:rPr lang="en-US">
              <a:hlinkClick xmlns:r="http://schemas.openxmlformats.org/officeDocument/2006/relationships" r:id="rId1"/>
            </a:rPr>
            <a:t>Access the Notebook here. </a:t>
          </a:r>
          <a:br>
            <a:rPr lang="en-US"/>
          </a:br>
          <a:endParaRPr lang="en-US"/>
        </a:p>
      </dgm:t>
    </dgm:pt>
    <dgm:pt modelId="{B3A04530-96AA-4A94-8CAF-FF530B8AE332}" type="parTrans" cxnId="{25CDA195-2534-4B37-9858-B61EE6544EA0}">
      <dgm:prSet/>
      <dgm:spPr/>
      <dgm:t>
        <a:bodyPr/>
        <a:lstStyle/>
        <a:p>
          <a:endParaRPr lang="en-US"/>
        </a:p>
      </dgm:t>
    </dgm:pt>
    <dgm:pt modelId="{FA1D55DF-71D7-42A0-9F43-3F21244D94CB}" type="sibTrans" cxnId="{25CDA195-2534-4B37-9858-B61EE6544EA0}">
      <dgm:prSet/>
      <dgm:spPr/>
      <dgm:t>
        <a:bodyPr/>
        <a:lstStyle/>
        <a:p>
          <a:endParaRPr lang="en-US"/>
        </a:p>
      </dgm:t>
    </dgm:pt>
    <dgm:pt modelId="{13635331-AC4E-4E90-BCD4-0F678BC15BFB}" type="pres">
      <dgm:prSet presAssocID="{EC6323E4-4FBD-4E3F-BBF0-8BFF59104A6B}" presName="hierChild1" presStyleCnt="0">
        <dgm:presLayoutVars>
          <dgm:chPref val="1"/>
          <dgm:dir/>
          <dgm:animOne val="branch"/>
          <dgm:animLvl val="lvl"/>
          <dgm:resizeHandles/>
        </dgm:presLayoutVars>
      </dgm:prSet>
      <dgm:spPr/>
    </dgm:pt>
    <dgm:pt modelId="{55E51FB0-D77E-48CF-91B2-A00181B51A13}" type="pres">
      <dgm:prSet presAssocID="{6C06FE5A-EDBD-4D65-B876-0721F333C2D2}" presName="hierRoot1" presStyleCnt="0"/>
      <dgm:spPr/>
    </dgm:pt>
    <dgm:pt modelId="{61D78C8B-D0E0-48B8-B326-5CE607640FED}" type="pres">
      <dgm:prSet presAssocID="{6C06FE5A-EDBD-4D65-B876-0721F333C2D2}" presName="composite" presStyleCnt="0"/>
      <dgm:spPr/>
    </dgm:pt>
    <dgm:pt modelId="{82A1E7B6-D03B-45D1-88E0-1A5FF994BC35}" type="pres">
      <dgm:prSet presAssocID="{6C06FE5A-EDBD-4D65-B876-0721F333C2D2}" presName="background" presStyleLbl="node0" presStyleIdx="0" presStyleCnt="2"/>
      <dgm:spPr/>
    </dgm:pt>
    <dgm:pt modelId="{8907EF3D-F307-4E02-8777-5C4D98E95EDA}" type="pres">
      <dgm:prSet presAssocID="{6C06FE5A-EDBD-4D65-B876-0721F333C2D2}" presName="text" presStyleLbl="fgAcc0" presStyleIdx="0" presStyleCnt="2">
        <dgm:presLayoutVars>
          <dgm:chPref val="3"/>
        </dgm:presLayoutVars>
      </dgm:prSet>
      <dgm:spPr/>
    </dgm:pt>
    <dgm:pt modelId="{5B819656-EBE7-461E-A754-BDE2C522D560}" type="pres">
      <dgm:prSet presAssocID="{6C06FE5A-EDBD-4D65-B876-0721F333C2D2}" presName="hierChild2" presStyleCnt="0"/>
      <dgm:spPr/>
    </dgm:pt>
    <dgm:pt modelId="{43C656CD-ACEF-4DAE-AC86-268FF057CC57}" type="pres">
      <dgm:prSet presAssocID="{30FBE74D-0E04-4959-A3DB-B01A57DAC831}" presName="hierRoot1" presStyleCnt="0"/>
      <dgm:spPr/>
    </dgm:pt>
    <dgm:pt modelId="{158CC2B3-A3BD-4EB1-B420-A55A919A49CD}" type="pres">
      <dgm:prSet presAssocID="{30FBE74D-0E04-4959-A3DB-B01A57DAC831}" presName="composite" presStyleCnt="0"/>
      <dgm:spPr/>
    </dgm:pt>
    <dgm:pt modelId="{83F58A97-AC1C-49F1-B35F-5529034E63A9}" type="pres">
      <dgm:prSet presAssocID="{30FBE74D-0E04-4959-A3DB-B01A57DAC831}" presName="background" presStyleLbl="node0" presStyleIdx="1" presStyleCnt="2"/>
      <dgm:spPr/>
    </dgm:pt>
    <dgm:pt modelId="{5BCAF17E-88B3-4F37-874F-0DF5AC1E464D}" type="pres">
      <dgm:prSet presAssocID="{30FBE74D-0E04-4959-A3DB-B01A57DAC831}" presName="text" presStyleLbl="fgAcc0" presStyleIdx="1" presStyleCnt="2">
        <dgm:presLayoutVars>
          <dgm:chPref val="3"/>
        </dgm:presLayoutVars>
      </dgm:prSet>
      <dgm:spPr/>
    </dgm:pt>
    <dgm:pt modelId="{EE35D82E-BB6B-4FEC-B8F5-9255B9A51826}" type="pres">
      <dgm:prSet presAssocID="{30FBE74D-0E04-4959-A3DB-B01A57DAC831}" presName="hierChild2" presStyleCnt="0"/>
      <dgm:spPr/>
    </dgm:pt>
  </dgm:ptLst>
  <dgm:cxnLst>
    <dgm:cxn modelId="{5110D10D-381A-44E4-ABC2-AF2EFE8C2E9A}" srcId="{EC6323E4-4FBD-4E3F-BBF0-8BFF59104A6B}" destId="{6C06FE5A-EDBD-4D65-B876-0721F333C2D2}" srcOrd="0" destOrd="0" parTransId="{7542A8E6-9964-420E-9C9C-7FB347EF1F05}" sibTransId="{009C462A-8902-42BC-9E93-ED939E24364D}"/>
    <dgm:cxn modelId="{03799A19-BD76-449D-B545-19BA9CB5AD7F}" type="presOf" srcId="{30FBE74D-0E04-4959-A3DB-B01A57DAC831}" destId="{5BCAF17E-88B3-4F37-874F-0DF5AC1E464D}" srcOrd="0" destOrd="0" presId="urn:microsoft.com/office/officeart/2005/8/layout/hierarchy1"/>
    <dgm:cxn modelId="{02197663-865E-4B74-BEFA-76CC18AF8EB4}" type="presOf" srcId="{EC6323E4-4FBD-4E3F-BBF0-8BFF59104A6B}" destId="{13635331-AC4E-4E90-BCD4-0F678BC15BFB}" srcOrd="0" destOrd="0" presId="urn:microsoft.com/office/officeart/2005/8/layout/hierarchy1"/>
    <dgm:cxn modelId="{D7CEB375-1B50-443F-A92F-4BFB0A0991D0}" type="presOf" srcId="{6C06FE5A-EDBD-4D65-B876-0721F333C2D2}" destId="{8907EF3D-F307-4E02-8777-5C4D98E95EDA}" srcOrd="0" destOrd="0" presId="urn:microsoft.com/office/officeart/2005/8/layout/hierarchy1"/>
    <dgm:cxn modelId="{25CDA195-2534-4B37-9858-B61EE6544EA0}" srcId="{EC6323E4-4FBD-4E3F-BBF0-8BFF59104A6B}" destId="{30FBE74D-0E04-4959-A3DB-B01A57DAC831}" srcOrd="1" destOrd="0" parTransId="{B3A04530-96AA-4A94-8CAF-FF530B8AE332}" sibTransId="{FA1D55DF-71D7-42A0-9F43-3F21244D94CB}"/>
    <dgm:cxn modelId="{67611EC6-D64A-41B8-AC26-6221FBB3D518}" type="presParOf" srcId="{13635331-AC4E-4E90-BCD4-0F678BC15BFB}" destId="{55E51FB0-D77E-48CF-91B2-A00181B51A13}" srcOrd="0" destOrd="0" presId="urn:microsoft.com/office/officeart/2005/8/layout/hierarchy1"/>
    <dgm:cxn modelId="{CC89AF2E-C8E0-454E-B24E-DE23AD58F5DA}" type="presParOf" srcId="{55E51FB0-D77E-48CF-91B2-A00181B51A13}" destId="{61D78C8B-D0E0-48B8-B326-5CE607640FED}" srcOrd="0" destOrd="0" presId="urn:microsoft.com/office/officeart/2005/8/layout/hierarchy1"/>
    <dgm:cxn modelId="{A731A628-6ADB-48A3-9D6E-D637C5294E3C}" type="presParOf" srcId="{61D78C8B-D0E0-48B8-B326-5CE607640FED}" destId="{82A1E7B6-D03B-45D1-88E0-1A5FF994BC35}" srcOrd="0" destOrd="0" presId="urn:microsoft.com/office/officeart/2005/8/layout/hierarchy1"/>
    <dgm:cxn modelId="{BD773C42-095C-4990-89F1-7BAC6D60FFE8}" type="presParOf" srcId="{61D78C8B-D0E0-48B8-B326-5CE607640FED}" destId="{8907EF3D-F307-4E02-8777-5C4D98E95EDA}" srcOrd="1" destOrd="0" presId="urn:microsoft.com/office/officeart/2005/8/layout/hierarchy1"/>
    <dgm:cxn modelId="{B49C103F-E12A-45B1-B123-3ED1C7621E57}" type="presParOf" srcId="{55E51FB0-D77E-48CF-91B2-A00181B51A13}" destId="{5B819656-EBE7-461E-A754-BDE2C522D560}" srcOrd="1" destOrd="0" presId="urn:microsoft.com/office/officeart/2005/8/layout/hierarchy1"/>
    <dgm:cxn modelId="{90DF826C-BD32-4CFC-B9F0-8CAD29418EFE}" type="presParOf" srcId="{13635331-AC4E-4E90-BCD4-0F678BC15BFB}" destId="{43C656CD-ACEF-4DAE-AC86-268FF057CC57}" srcOrd="1" destOrd="0" presId="urn:microsoft.com/office/officeart/2005/8/layout/hierarchy1"/>
    <dgm:cxn modelId="{BB9FFE51-E665-431A-A9D6-9E04EC205B47}" type="presParOf" srcId="{43C656CD-ACEF-4DAE-AC86-268FF057CC57}" destId="{158CC2B3-A3BD-4EB1-B420-A55A919A49CD}" srcOrd="0" destOrd="0" presId="urn:microsoft.com/office/officeart/2005/8/layout/hierarchy1"/>
    <dgm:cxn modelId="{498E00ED-DB3B-4F7D-8D6A-202FC6238B42}" type="presParOf" srcId="{158CC2B3-A3BD-4EB1-B420-A55A919A49CD}" destId="{83F58A97-AC1C-49F1-B35F-5529034E63A9}" srcOrd="0" destOrd="0" presId="urn:microsoft.com/office/officeart/2005/8/layout/hierarchy1"/>
    <dgm:cxn modelId="{362BBADC-E412-4090-ADA1-55A6F5BB651B}" type="presParOf" srcId="{158CC2B3-A3BD-4EB1-B420-A55A919A49CD}" destId="{5BCAF17E-88B3-4F37-874F-0DF5AC1E464D}" srcOrd="1" destOrd="0" presId="urn:microsoft.com/office/officeart/2005/8/layout/hierarchy1"/>
    <dgm:cxn modelId="{47B48C75-2856-4C08-9746-08DAD769E27C}" type="presParOf" srcId="{43C656CD-ACEF-4DAE-AC86-268FF057CC57}" destId="{EE35D82E-BB6B-4FEC-B8F5-9255B9A5182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60500B-9A9B-4F71-8636-67CC76E4465F}"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1FF71CAC-7BCF-4C80-A52C-EA9A07124EC4}">
      <dgm:prSet/>
      <dgm:spPr/>
      <dgm:t>
        <a:bodyPr/>
        <a:lstStyle/>
        <a:p>
          <a:r>
            <a:rPr lang="en-US"/>
            <a:t>Added markers to launch site coordinates to identify each launch site.</a:t>
          </a:r>
        </a:p>
      </dgm:t>
    </dgm:pt>
    <dgm:pt modelId="{7F5B6FB2-126C-41BC-9C2D-95F1E8205606}" type="parTrans" cxnId="{0FCA2FE6-61D8-48E1-A883-82FEDD8CF809}">
      <dgm:prSet/>
      <dgm:spPr/>
      <dgm:t>
        <a:bodyPr/>
        <a:lstStyle/>
        <a:p>
          <a:endParaRPr lang="en-US"/>
        </a:p>
      </dgm:t>
    </dgm:pt>
    <dgm:pt modelId="{08A6D604-6F19-4A5E-B7BE-567CAA8FCF47}" type="sibTrans" cxnId="{0FCA2FE6-61D8-48E1-A883-82FEDD8CF809}">
      <dgm:prSet/>
      <dgm:spPr/>
      <dgm:t>
        <a:bodyPr/>
        <a:lstStyle/>
        <a:p>
          <a:endParaRPr lang="en-US"/>
        </a:p>
      </dgm:t>
    </dgm:pt>
    <dgm:pt modelId="{935CB249-F168-4ED7-8488-3986DCB78DA3}">
      <dgm:prSet/>
      <dgm:spPr/>
      <dgm:t>
        <a:bodyPr/>
        <a:lstStyle/>
        <a:p>
          <a:r>
            <a:rPr lang="en-US"/>
            <a:t>Added circles showing the number of launches at each site.</a:t>
          </a:r>
        </a:p>
      </dgm:t>
    </dgm:pt>
    <dgm:pt modelId="{5DE35161-ABE9-443C-82B6-BC21B177B948}" type="parTrans" cxnId="{6B31424A-6313-42C7-B2C8-663723974DEC}">
      <dgm:prSet/>
      <dgm:spPr/>
      <dgm:t>
        <a:bodyPr/>
        <a:lstStyle/>
        <a:p>
          <a:endParaRPr lang="en-US"/>
        </a:p>
      </dgm:t>
    </dgm:pt>
    <dgm:pt modelId="{81212B7C-5C94-421F-9536-9FDA54536A8F}" type="sibTrans" cxnId="{6B31424A-6313-42C7-B2C8-663723974DEC}">
      <dgm:prSet/>
      <dgm:spPr/>
      <dgm:t>
        <a:bodyPr/>
        <a:lstStyle/>
        <a:p>
          <a:endParaRPr lang="en-US"/>
        </a:p>
      </dgm:t>
    </dgm:pt>
    <dgm:pt modelId="{45992428-54DC-49D0-88CB-DCB3A9C1DA2C}">
      <dgm:prSet/>
      <dgm:spPr/>
      <dgm:t>
        <a:bodyPr/>
        <a:lstStyle/>
        <a:p>
          <a:r>
            <a:rPr lang="en-US"/>
            <a:t>Added more markers showing failed and successful recovery attempts to show which launch sites have higher rates of recovery failure. </a:t>
          </a:r>
        </a:p>
      </dgm:t>
    </dgm:pt>
    <dgm:pt modelId="{368F8088-37B5-4F84-B192-29F7557BE87B}" type="parTrans" cxnId="{FF1A2EE3-6C50-4D15-9FDB-C806D8FA59A6}">
      <dgm:prSet/>
      <dgm:spPr/>
      <dgm:t>
        <a:bodyPr/>
        <a:lstStyle/>
        <a:p>
          <a:endParaRPr lang="en-US"/>
        </a:p>
      </dgm:t>
    </dgm:pt>
    <dgm:pt modelId="{2E9D70AE-787C-4FAA-BED8-EDACE9B74285}" type="sibTrans" cxnId="{FF1A2EE3-6C50-4D15-9FDB-C806D8FA59A6}">
      <dgm:prSet/>
      <dgm:spPr/>
      <dgm:t>
        <a:bodyPr/>
        <a:lstStyle/>
        <a:p>
          <a:endParaRPr lang="en-US"/>
        </a:p>
      </dgm:t>
    </dgm:pt>
    <dgm:pt modelId="{93879A6C-61FA-4632-8CCB-FC05E18C8CBE}">
      <dgm:prSet/>
      <dgm:spPr/>
      <dgm:t>
        <a:bodyPr/>
        <a:lstStyle/>
        <a:p>
          <a:r>
            <a:rPr lang="en-US"/>
            <a:t>Added proximity lines between the launch site and nearby highways, coastlines, and railways to determine the ease of material delivery.</a:t>
          </a:r>
        </a:p>
      </dgm:t>
    </dgm:pt>
    <dgm:pt modelId="{AE91E2FD-9417-4200-A466-AB704FB6E8D5}" type="parTrans" cxnId="{CC2A6876-B757-4D97-8E31-680D2E89289B}">
      <dgm:prSet/>
      <dgm:spPr/>
      <dgm:t>
        <a:bodyPr/>
        <a:lstStyle/>
        <a:p>
          <a:endParaRPr lang="en-US"/>
        </a:p>
      </dgm:t>
    </dgm:pt>
    <dgm:pt modelId="{C2A41497-B2D3-4ECD-A02E-3D6F98F25233}" type="sibTrans" cxnId="{CC2A6876-B757-4D97-8E31-680D2E89289B}">
      <dgm:prSet/>
      <dgm:spPr/>
      <dgm:t>
        <a:bodyPr/>
        <a:lstStyle/>
        <a:p>
          <a:endParaRPr lang="en-US"/>
        </a:p>
      </dgm:t>
    </dgm:pt>
    <dgm:pt modelId="{6CB1F89A-0D2A-4DB9-B1BF-6FA56DB1FB48}">
      <dgm:prSet/>
      <dgm:spPr/>
      <dgm:t>
        <a:bodyPr/>
        <a:lstStyle/>
        <a:p>
          <a:r>
            <a:rPr lang="en-US">
              <a:hlinkClick xmlns:r="http://schemas.openxmlformats.org/officeDocument/2006/relationships" r:id="rId1"/>
            </a:rPr>
            <a:t>Access the notebook here. </a:t>
          </a:r>
          <a:endParaRPr lang="en-US"/>
        </a:p>
      </dgm:t>
    </dgm:pt>
    <dgm:pt modelId="{50274249-400C-41BA-8C47-C9F961925023}" type="parTrans" cxnId="{C084E84C-F2A9-4562-A25F-A6C71EB25760}">
      <dgm:prSet/>
      <dgm:spPr/>
      <dgm:t>
        <a:bodyPr/>
        <a:lstStyle/>
        <a:p>
          <a:endParaRPr lang="en-US"/>
        </a:p>
      </dgm:t>
    </dgm:pt>
    <dgm:pt modelId="{CF0052A2-5DF7-43E7-BC19-4CB45C14E44B}" type="sibTrans" cxnId="{C084E84C-F2A9-4562-A25F-A6C71EB25760}">
      <dgm:prSet/>
      <dgm:spPr/>
      <dgm:t>
        <a:bodyPr/>
        <a:lstStyle/>
        <a:p>
          <a:endParaRPr lang="en-US"/>
        </a:p>
      </dgm:t>
    </dgm:pt>
    <dgm:pt modelId="{A98571A5-0FD4-42BD-8335-C2591CEF1F44}" type="pres">
      <dgm:prSet presAssocID="{6960500B-9A9B-4F71-8636-67CC76E4465F}" presName="vert0" presStyleCnt="0">
        <dgm:presLayoutVars>
          <dgm:dir/>
          <dgm:animOne val="branch"/>
          <dgm:animLvl val="lvl"/>
        </dgm:presLayoutVars>
      </dgm:prSet>
      <dgm:spPr/>
    </dgm:pt>
    <dgm:pt modelId="{0D704BBD-A8E6-484B-A710-25E571F6DB80}" type="pres">
      <dgm:prSet presAssocID="{1FF71CAC-7BCF-4C80-A52C-EA9A07124EC4}" presName="thickLine" presStyleLbl="alignNode1" presStyleIdx="0" presStyleCnt="5"/>
      <dgm:spPr/>
    </dgm:pt>
    <dgm:pt modelId="{932BDAB1-1556-423A-9C0E-DF843D66726F}" type="pres">
      <dgm:prSet presAssocID="{1FF71CAC-7BCF-4C80-A52C-EA9A07124EC4}" presName="horz1" presStyleCnt="0"/>
      <dgm:spPr/>
    </dgm:pt>
    <dgm:pt modelId="{A7F8A692-4160-4639-9FA3-A4CC800CEF09}" type="pres">
      <dgm:prSet presAssocID="{1FF71CAC-7BCF-4C80-A52C-EA9A07124EC4}" presName="tx1" presStyleLbl="revTx" presStyleIdx="0" presStyleCnt="5"/>
      <dgm:spPr/>
    </dgm:pt>
    <dgm:pt modelId="{2583153D-DE41-4CD3-9EE9-C3C2E13F3803}" type="pres">
      <dgm:prSet presAssocID="{1FF71CAC-7BCF-4C80-A52C-EA9A07124EC4}" presName="vert1" presStyleCnt="0"/>
      <dgm:spPr/>
    </dgm:pt>
    <dgm:pt modelId="{92E13BF9-1BA3-4A5A-A592-1971361572F6}" type="pres">
      <dgm:prSet presAssocID="{935CB249-F168-4ED7-8488-3986DCB78DA3}" presName="thickLine" presStyleLbl="alignNode1" presStyleIdx="1" presStyleCnt="5"/>
      <dgm:spPr/>
    </dgm:pt>
    <dgm:pt modelId="{CDC8CE6D-8801-4082-A07C-4F099417B7C9}" type="pres">
      <dgm:prSet presAssocID="{935CB249-F168-4ED7-8488-3986DCB78DA3}" presName="horz1" presStyleCnt="0"/>
      <dgm:spPr/>
    </dgm:pt>
    <dgm:pt modelId="{90E1CF76-5D8D-4845-84D6-B68CD71EBA2F}" type="pres">
      <dgm:prSet presAssocID="{935CB249-F168-4ED7-8488-3986DCB78DA3}" presName="tx1" presStyleLbl="revTx" presStyleIdx="1" presStyleCnt="5"/>
      <dgm:spPr/>
    </dgm:pt>
    <dgm:pt modelId="{F749CDDB-D7C7-4F42-A721-8CB4DBC54770}" type="pres">
      <dgm:prSet presAssocID="{935CB249-F168-4ED7-8488-3986DCB78DA3}" presName="vert1" presStyleCnt="0"/>
      <dgm:spPr/>
    </dgm:pt>
    <dgm:pt modelId="{33350664-240C-495A-9018-A1C5A3B49390}" type="pres">
      <dgm:prSet presAssocID="{45992428-54DC-49D0-88CB-DCB3A9C1DA2C}" presName="thickLine" presStyleLbl="alignNode1" presStyleIdx="2" presStyleCnt="5"/>
      <dgm:spPr/>
    </dgm:pt>
    <dgm:pt modelId="{F01FCCE7-AD5E-410D-8AF4-342D294266AB}" type="pres">
      <dgm:prSet presAssocID="{45992428-54DC-49D0-88CB-DCB3A9C1DA2C}" presName="horz1" presStyleCnt="0"/>
      <dgm:spPr/>
    </dgm:pt>
    <dgm:pt modelId="{AA5530AF-8741-4A1B-8B4D-602B8BCDF8B2}" type="pres">
      <dgm:prSet presAssocID="{45992428-54DC-49D0-88CB-DCB3A9C1DA2C}" presName="tx1" presStyleLbl="revTx" presStyleIdx="2" presStyleCnt="5"/>
      <dgm:spPr/>
    </dgm:pt>
    <dgm:pt modelId="{EEB7149B-0CBB-48C7-8067-A48F94BD2583}" type="pres">
      <dgm:prSet presAssocID="{45992428-54DC-49D0-88CB-DCB3A9C1DA2C}" presName="vert1" presStyleCnt="0"/>
      <dgm:spPr/>
    </dgm:pt>
    <dgm:pt modelId="{5F51E1AE-2596-405A-BED3-B575DD91F4A7}" type="pres">
      <dgm:prSet presAssocID="{93879A6C-61FA-4632-8CCB-FC05E18C8CBE}" presName="thickLine" presStyleLbl="alignNode1" presStyleIdx="3" presStyleCnt="5"/>
      <dgm:spPr/>
    </dgm:pt>
    <dgm:pt modelId="{F8265F23-A828-4E7B-AE7A-5CF580648EEE}" type="pres">
      <dgm:prSet presAssocID="{93879A6C-61FA-4632-8CCB-FC05E18C8CBE}" presName="horz1" presStyleCnt="0"/>
      <dgm:spPr/>
    </dgm:pt>
    <dgm:pt modelId="{B5C09B90-7B15-440F-BBDD-3FF5737C99E2}" type="pres">
      <dgm:prSet presAssocID="{93879A6C-61FA-4632-8CCB-FC05E18C8CBE}" presName="tx1" presStyleLbl="revTx" presStyleIdx="3" presStyleCnt="5"/>
      <dgm:spPr/>
    </dgm:pt>
    <dgm:pt modelId="{3CFED7D9-C537-49FA-B9CA-1BDBB066CEC8}" type="pres">
      <dgm:prSet presAssocID="{93879A6C-61FA-4632-8CCB-FC05E18C8CBE}" presName="vert1" presStyleCnt="0"/>
      <dgm:spPr/>
    </dgm:pt>
    <dgm:pt modelId="{CA75B8C3-9ED4-4D53-8575-71D9795FAD20}" type="pres">
      <dgm:prSet presAssocID="{6CB1F89A-0D2A-4DB9-B1BF-6FA56DB1FB48}" presName="thickLine" presStyleLbl="alignNode1" presStyleIdx="4" presStyleCnt="5"/>
      <dgm:spPr/>
    </dgm:pt>
    <dgm:pt modelId="{877780F6-78B5-4A27-9EB9-3E46F2A77F57}" type="pres">
      <dgm:prSet presAssocID="{6CB1F89A-0D2A-4DB9-B1BF-6FA56DB1FB48}" presName="horz1" presStyleCnt="0"/>
      <dgm:spPr/>
    </dgm:pt>
    <dgm:pt modelId="{0D45F9F1-CD09-4786-8E71-60F6B70ACF6C}" type="pres">
      <dgm:prSet presAssocID="{6CB1F89A-0D2A-4DB9-B1BF-6FA56DB1FB48}" presName="tx1" presStyleLbl="revTx" presStyleIdx="4" presStyleCnt="5"/>
      <dgm:spPr/>
    </dgm:pt>
    <dgm:pt modelId="{748FBC8A-449A-4A1D-92D2-06B4607FDBAE}" type="pres">
      <dgm:prSet presAssocID="{6CB1F89A-0D2A-4DB9-B1BF-6FA56DB1FB48}" presName="vert1" presStyleCnt="0"/>
      <dgm:spPr/>
    </dgm:pt>
  </dgm:ptLst>
  <dgm:cxnLst>
    <dgm:cxn modelId="{426D463C-61D3-4E1C-B39B-31BEEABC0772}" type="presOf" srcId="{6960500B-9A9B-4F71-8636-67CC76E4465F}" destId="{A98571A5-0FD4-42BD-8335-C2591CEF1F44}" srcOrd="0" destOrd="0" presId="urn:microsoft.com/office/officeart/2008/layout/LinedList"/>
    <dgm:cxn modelId="{6B31424A-6313-42C7-B2C8-663723974DEC}" srcId="{6960500B-9A9B-4F71-8636-67CC76E4465F}" destId="{935CB249-F168-4ED7-8488-3986DCB78DA3}" srcOrd="1" destOrd="0" parTransId="{5DE35161-ABE9-443C-82B6-BC21B177B948}" sibTransId="{81212B7C-5C94-421F-9536-9FDA54536A8F}"/>
    <dgm:cxn modelId="{C084E84C-F2A9-4562-A25F-A6C71EB25760}" srcId="{6960500B-9A9B-4F71-8636-67CC76E4465F}" destId="{6CB1F89A-0D2A-4DB9-B1BF-6FA56DB1FB48}" srcOrd="4" destOrd="0" parTransId="{50274249-400C-41BA-8C47-C9F961925023}" sibTransId="{CF0052A2-5DF7-43E7-BC19-4CB45C14E44B}"/>
    <dgm:cxn modelId="{BF2A1F4F-EC6D-4ACE-A2E2-9224F6B0E16B}" type="presOf" srcId="{935CB249-F168-4ED7-8488-3986DCB78DA3}" destId="{90E1CF76-5D8D-4845-84D6-B68CD71EBA2F}" srcOrd="0" destOrd="0" presId="urn:microsoft.com/office/officeart/2008/layout/LinedList"/>
    <dgm:cxn modelId="{CC2A6876-B757-4D97-8E31-680D2E89289B}" srcId="{6960500B-9A9B-4F71-8636-67CC76E4465F}" destId="{93879A6C-61FA-4632-8CCB-FC05E18C8CBE}" srcOrd="3" destOrd="0" parTransId="{AE91E2FD-9417-4200-A466-AB704FB6E8D5}" sibTransId="{C2A41497-B2D3-4ECD-A02E-3D6F98F25233}"/>
    <dgm:cxn modelId="{A3101277-482C-4D38-AD47-58EBB13A9081}" type="presOf" srcId="{6CB1F89A-0D2A-4DB9-B1BF-6FA56DB1FB48}" destId="{0D45F9F1-CD09-4786-8E71-60F6B70ACF6C}" srcOrd="0" destOrd="0" presId="urn:microsoft.com/office/officeart/2008/layout/LinedList"/>
    <dgm:cxn modelId="{B5A2F47C-9068-417B-AE63-6823EFE53377}" type="presOf" srcId="{93879A6C-61FA-4632-8CCB-FC05E18C8CBE}" destId="{B5C09B90-7B15-440F-BBDD-3FF5737C99E2}" srcOrd="0" destOrd="0" presId="urn:microsoft.com/office/officeart/2008/layout/LinedList"/>
    <dgm:cxn modelId="{704D8CAA-5EB9-4621-9680-59F6668C0E2B}" type="presOf" srcId="{45992428-54DC-49D0-88CB-DCB3A9C1DA2C}" destId="{AA5530AF-8741-4A1B-8B4D-602B8BCDF8B2}" srcOrd="0" destOrd="0" presId="urn:microsoft.com/office/officeart/2008/layout/LinedList"/>
    <dgm:cxn modelId="{9D49B3D9-23BC-4959-A67A-04B530248581}" type="presOf" srcId="{1FF71CAC-7BCF-4C80-A52C-EA9A07124EC4}" destId="{A7F8A692-4160-4639-9FA3-A4CC800CEF09}" srcOrd="0" destOrd="0" presId="urn:microsoft.com/office/officeart/2008/layout/LinedList"/>
    <dgm:cxn modelId="{FF1A2EE3-6C50-4D15-9FDB-C806D8FA59A6}" srcId="{6960500B-9A9B-4F71-8636-67CC76E4465F}" destId="{45992428-54DC-49D0-88CB-DCB3A9C1DA2C}" srcOrd="2" destOrd="0" parTransId="{368F8088-37B5-4F84-B192-29F7557BE87B}" sibTransId="{2E9D70AE-787C-4FAA-BED8-EDACE9B74285}"/>
    <dgm:cxn modelId="{0FCA2FE6-61D8-48E1-A883-82FEDD8CF809}" srcId="{6960500B-9A9B-4F71-8636-67CC76E4465F}" destId="{1FF71CAC-7BCF-4C80-A52C-EA9A07124EC4}" srcOrd="0" destOrd="0" parTransId="{7F5B6FB2-126C-41BC-9C2D-95F1E8205606}" sibTransId="{08A6D604-6F19-4A5E-B7BE-567CAA8FCF47}"/>
    <dgm:cxn modelId="{36936D5C-3D57-418C-8A1A-DA9DF492B624}" type="presParOf" srcId="{A98571A5-0FD4-42BD-8335-C2591CEF1F44}" destId="{0D704BBD-A8E6-484B-A710-25E571F6DB80}" srcOrd="0" destOrd="0" presId="urn:microsoft.com/office/officeart/2008/layout/LinedList"/>
    <dgm:cxn modelId="{3851CA0A-59AD-4A84-ADFC-2500645785E2}" type="presParOf" srcId="{A98571A5-0FD4-42BD-8335-C2591CEF1F44}" destId="{932BDAB1-1556-423A-9C0E-DF843D66726F}" srcOrd="1" destOrd="0" presId="urn:microsoft.com/office/officeart/2008/layout/LinedList"/>
    <dgm:cxn modelId="{759690FD-EB2F-4E6D-9EAD-A2765FA34A53}" type="presParOf" srcId="{932BDAB1-1556-423A-9C0E-DF843D66726F}" destId="{A7F8A692-4160-4639-9FA3-A4CC800CEF09}" srcOrd="0" destOrd="0" presId="urn:microsoft.com/office/officeart/2008/layout/LinedList"/>
    <dgm:cxn modelId="{C5EDD5FA-C5D0-48D7-8BB6-D691950BA759}" type="presParOf" srcId="{932BDAB1-1556-423A-9C0E-DF843D66726F}" destId="{2583153D-DE41-4CD3-9EE9-C3C2E13F3803}" srcOrd="1" destOrd="0" presId="urn:microsoft.com/office/officeart/2008/layout/LinedList"/>
    <dgm:cxn modelId="{5D02534B-8B64-4769-8547-648819E0F857}" type="presParOf" srcId="{A98571A5-0FD4-42BD-8335-C2591CEF1F44}" destId="{92E13BF9-1BA3-4A5A-A592-1971361572F6}" srcOrd="2" destOrd="0" presId="urn:microsoft.com/office/officeart/2008/layout/LinedList"/>
    <dgm:cxn modelId="{C8B23A51-CE68-48B6-9916-A4C66489B2C7}" type="presParOf" srcId="{A98571A5-0FD4-42BD-8335-C2591CEF1F44}" destId="{CDC8CE6D-8801-4082-A07C-4F099417B7C9}" srcOrd="3" destOrd="0" presId="urn:microsoft.com/office/officeart/2008/layout/LinedList"/>
    <dgm:cxn modelId="{47E07230-47C7-448D-B760-F5026B575277}" type="presParOf" srcId="{CDC8CE6D-8801-4082-A07C-4F099417B7C9}" destId="{90E1CF76-5D8D-4845-84D6-B68CD71EBA2F}" srcOrd="0" destOrd="0" presId="urn:microsoft.com/office/officeart/2008/layout/LinedList"/>
    <dgm:cxn modelId="{BCD9415E-35C9-495F-B2EB-3D9602B717C8}" type="presParOf" srcId="{CDC8CE6D-8801-4082-A07C-4F099417B7C9}" destId="{F749CDDB-D7C7-4F42-A721-8CB4DBC54770}" srcOrd="1" destOrd="0" presId="urn:microsoft.com/office/officeart/2008/layout/LinedList"/>
    <dgm:cxn modelId="{5C724A43-851E-4056-897E-B9E6DEC253B9}" type="presParOf" srcId="{A98571A5-0FD4-42BD-8335-C2591CEF1F44}" destId="{33350664-240C-495A-9018-A1C5A3B49390}" srcOrd="4" destOrd="0" presId="urn:microsoft.com/office/officeart/2008/layout/LinedList"/>
    <dgm:cxn modelId="{35921C64-20F8-4BE9-8B7F-35392B9F9629}" type="presParOf" srcId="{A98571A5-0FD4-42BD-8335-C2591CEF1F44}" destId="{F01FCCE7-AD5E-410D-8AF4-342D294266AB}" srcOrd="5" destOrd="0" presId="urn:microsoft.com/office/officeart/2008/layout/LinedList"/>
    <dgm:cxn modelId="{2BC60334-A2F5-45A0-85CA-1F3546949A31}" type="presParOf" srcId="{F01FCCE7-AD5E-410D-8AF4-342D294266AB}" destId="{AA5530AF-8741-4A1B-8B4D-602B8BCDF8B2}" srcOrd="0" destOrd="0" presId="urn:microsoft.com/office/officeart/2008/layout/LinedList"/>
    <dgm:cxn modelId="{A584A9C4-FD20-4610-B171-8FB1050DC25B}" type="presParOf" srcId="{F01FCCE7-AD5E-410D-8AF4-342D294266AB}" destId="{EEB7149B-0CBB-48C7-8067-A48F94BD2583}" srcOrd="1" destOrd="0" presId="urn:microsoft.com/office/officeart/2008/layout/LinedList"/>
    <dgm:cxn modelId="{A9961D4D-34DF-41D8-AA95-292411ECE6F7}" type="presParOf" srcId="{A98571A5-0FD4-42BD-8335-C2591CEF1F44}" destId="{5F51E1AE-2596-405A-BED3-B575DD91F4A7}" srcOrd="6" destOrd="0" presId="urn:microsoft.com/office/officeart/2008/layout/LinedList"/>
    <dgm:cxn modelId="{517BDB28-E4C4-4EF0-95D0-DCF796472501}" type="presParOf" srcId="{A98571A5-0FD4-42BD-8335-C2591CEF1F44}" destId="{F8265F23-A828-4E7B-AE7A-5CF580648EEE}" srcOrd="7" destOrd="0" presId="urn:microsoft.com/office/officeart/2008/layout/LinedList"/>
    <dgm:cxn modelId="{25EC48F8-D1EC-4F19-8337-A7055C7DAA9F}" type="presParOf" srcId="{F8265F23-A828-4E7B-AE7A-5CF580648EEE}" destId="{B5C09B90-7B15-440F-BBDD-3FF5737C99E2}" srcOrd="0" destOrd="0" presId="urn:microsoft.com/office/officeart/2008/layout/LinedList"/>
    <dgm:cxn modelId="{C3BE7CE3-FC26-4330-8291-F2050A53C622}" type="presParOf" srcId="{F8265F23-A828-4E7B-AE7A-5CF580648EEE}" destId="{3CFED7D9-C537-49FA-B9CA-1BDBB066CEC8}" srcOrd="1" destOrd="0" presId="urn:microsoft.com/office/officeart/2008/layout/LinedList"/>
    <dgm:cxn modelId="{AA24F91E-ED0A-4A2F-9A05-07A4AACBDD9D}" type="presParOf" srcId="{A98571A5-0FD4-42BD-8335-C2591CEF1F44}" destId="{CA75B8C3-9ED4-4D53-8575-71D9795FAD20}" srcOrd="8" destOrd="0" presId="urn:microsoft.com/office/officeart/2008/layout/LinedList"/>
    <dgm:cxn modelId="{99F9AF73-B5B7-4060-9CC3-DC1C24D54DA3}" type="presParOf" srcId="{A98571A5-0FD4-42BD-8335-C2591CEF1F44}" destId="{877780F6-78B5-4A27-9EB9-3E46F2A77F57}" srcOrd="9" destOrd="0" presId="urn:microsoft.com/office/officeart/2008/layout/LinedList"/>
    <dgm:cxn modelId="{8C5846F8-00B4-480D-B2D7-39ADAC36C7BE}" type="presParOf" srcId="{877780F6-78B5-4A27-9EB9-3E46F2A77F57}" destId="{0D45F9F1-CD09-4786-8E71-60F6B70ACF6C}" srcOrd="0" destOrd="0" presId="urn:microsoft.com/office/officeart/2008/layout/LinedList"/>
    <dgm:cxn modelId="{94AC66EC-17CE-438E-B081-C990546BBBD0}" type="presParOf" srcId="{877780F6-78B5-4A27-9EB9-3E46F2A77F57}" destId="{748FBC8A-449A-4A1D-92D2-06B4607FDBA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1FE6D4-C0A1-4426-843B-8ADF1B2B048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D3680B1-AC1A-4B44-9FC0-624C7D810C7B}">
      <dgm:prSet/>
      <dgm:spPr/>
      <dgm:t>
        <a:bodyPr/>
        <a:lstStyle/>
        <a:p>
          <a:r>
            <a:rPr lang="en-US"/>
            <a:t>Added pie charts to visualize the success rates of each launch site, as well as an overall view of all site success rates. </a:t>
          </a:r>
        </a:p>
      </dgm:t>
    </dgm:pt>
    <dgm:pt modelId="{D60A47BC-FAE6-4028-AE2F-878CF41E4C02}" type="parTrans" cxnId="{E1E2A519-8E3A-457F-9957-C933F029DB08}">
      <dgm:prSet/>
      <dgm:spPr/>
      <dgm:t>
        <a:bodyPr/>
        <a:lstStyle/>
        <a:p>
          <a:endParaRPr lang="en-US"/>
        </a:p>
      </dgm:t>
    </dgm:pt>
    <dgm:pt modelId="{ACCA14DB-BBB1-456C-A4D0-5EC929986327}" type="sibTrans" cxnId="{E1E2A519-8E3A-457F-9957-C933F029DB08}">
      <dgm:prSet/>
      <dgm:spPr/>
      <dgm:t>
        <a:bodyPr/>
        <a:lstStyle/>
        <a:p>
          <a:endParaRPr lang="en-US"/>
        </a:p>
      </dgm:t>
    </dgm:pt>
    <dgm:pt modelId="{505DA529-3016-4256-89D9-AC2FBFBF93F9}">
      <dgm:prSet/>
      <dgm:spPr/>
      <dgm:t>
        <a:bodyPr/>
        <a:lstStyle/>
        <a:p>
          <a:r>
            <a:rPr lang="en-US"/>
            <a:t>Added a scatterplot to show success rate vs mass of payload for each site, as well as for all sites. </a:t>
          </a:r>
        </a:p>
      </dgm:t>
    </dgm:pt>
    <dgm:pt modelId="{6AF842FF-3083-4EDC-9271-BD822F4E652D}" type="parTrans" cxnId="{4FD711B7-E0F3-4774-8A66-0E19D6FD1903}">
      <dgm:prSet/>
      <dgm:spPr/>
      <dgm:t>
        <a:bodyPr/>
        <a:lstStyle/>
        <a:p>
          <a:endParaRPr lang="en-US"/>
        </a:p>
      </dgm:t>
    </dgm:pt>
    <dgm:pt modelId="{A2DE0D9B-6000-42F7-B0B5-902DBBD7D4BD}" type="sibTrans" cxnId="{4FD711B7-E0F3-4774-8A66-0E19D6FD1903}">
      <dgm:prSet/>
      <dgm:spPr/>
      <dgm:t>
        <a:bodyPr/>
        <a:lstStyle/>
        <a:p>
          <a:endParaRPr lang="en-US"/>
        </a:p>
      </dgm:t>
    </dgm:pt>
    <dgm:pt modelId="{4629D744-DB08-4F9F-AB73-00009CA0D257}">
      <dgm:prSet/>
      <dgm:spPr/>
      <dgm:t>
        <a:bodyPr/>
        <a:lstStyle/>
        <a:p>
          <a:r>
            <a:rPr lang="en-US"/>
            <a:t>Added a payload slider to show how payload mass ranges can be observed by site or overall. </a:t>
          </a:r>
        </a:p>
      </dgm:t>
    </dgm:pt>
    <dgm:pt modelId="{8DEDC501-8341-4367-AB4E-DBB1FE3A7E00}" type="parTrans" cxnId="{A5820FEA-091C-4EEF-AAE6-8567C5A5DB95}">
      <dgm:prSet/>
      <dgm:spPr/>
      <dgm:t>
        <a:bodyPr/>
        <a:lstStyle/>
        <a:p>
          <a:endParaRPr lang="en-US"/>
        </a:p>
      </dgm:t>
    </dgm:pt>
    <dgm:pt modelId="{7AC37775-F76B-4D21-9AA4-CCBBD48D41E8}" type="sibTrans" cxnId="{A5820FEA-091C-4EEF-AAE6-8567C5A5DB95}">
      <dgm:prSet/>
      <dgm:spPr/>
      <dgm:t>
        <a:bodyPr/>
        <a:lstStyle/>
        <a:p>
          <a:endParaRPr lang="en-US"/>
        </a:p>
      </dgm:t>
    </dgm:pt>
    <dgm:pt modelId="{0D3E5146-0FE2-484C-BD2F-3A94ADD4FCF2}">
      <dgm:prSet/>
      <dgm:spPr/>
      <dgm:t>
        <a:bodyPr/>
        <a:lstStyle/>
        <a:p>
          <a:r>
            <a:rPr lang="en-US">
              <a:hlinkClick xmlns:r="http://schemas.openxmlformats.org/officeDocument/2006/relationships" r:id="rId1"/>
            </a:rPr>
            <a:t>Access the source code here.</a:t>
          </a:r>
          <a:r>
            <a:rPr lang="en-US"/>
            <a:t> </a:t>
          </a:r>
        </a:p>
      </dgm:t>
    </dgm:pt>
    <dgm:pt modelId="{9A9551F0-991E-4C0C-8E1E-52B2E54AB6EC}" type="parTrans" cxnId="{FE8B781D-C973-4266-8CAD-88EF99F99BAD}">
      <dgm:prSet/>
      <dgm:spPr/>
      <dgm:t>
        <a:bodyPr/>
        <a:lstStyle/>
        <a:p>
          <a:endParaRPr lang="en-US"/>
        </a:p>
      </dgm:t>
    </dgm:pt>
    <dgm:pt modelId="{B05DF6AE-37BE-4FBA-A672-BFA88AB55259}" type="sibTrans" cxnId="{FE8B781D-C973-4266-8CAD-88EF99F99BAD}">
      <dgm:prSet/>
      <dgm:spPr/>
      <dgm:t>
        <a:bodyPr/>
        <a:lstStyle/>
        <a:p>
          <a:endParaRPr lang="en-US"/>
        </a:p>
      </dgm:t>
    </dgm:pt>
    <dgm:pt modelId="{ED01812B-FB70-4CA8-860C-DA0FC00C5101}" type="pres">
      <dgm:prSet presAssocID="{151FE6D4-C0A1-4426-843B-8ADF1B2B0487}" presName="linear" presStyleCnt="0">
        <dgm:presLayoutVars>
          <dgm:animLvl val="lvl"/>
          <dgm:resizeHandles val="exact"/>
        </dgm:presLayoutVars>
      </dgm:prSet>
      <dgm:spPr/>
    </dgm:pt>
    <dgm:pt modelId="{804A5E56-A465-4EA8-B57F-A2D863265D53}" type="pres">
      <dgm:prSet presAssocID="{1D3680B1-AC1A-4B44-9FC0-624C7D810C7B}" presName="parentText" presStyleLbl="node1" presStyleIdx="0" presStyleCnt="4">
        <dgm:presLayoutVars>
          <dgm:chMax val="0"/>
          <dgm:bulletEnabled val="1"/>
        </dgm:presLayoutVars>
      </dgm:prSet>
      <dgm:spPr/>
    </dgm:pt>
    <dgm:pt modelId="{2EFA8DAA-463A-4975-BF2E-53CCD0ADDD5D}" type="pres">
      <dgm:prSet presAssocID="{ACCA14DB-BBB1-456C-A4D0-5EC929986327}" presName="spacer" presStyleCnt="0"/>
      <dgm:spPr/>
    </dgm:pt>
    <dgm:pt modelId="{9A55CB26-0D0B-4321-8C7D-E4DB41FD46E4}" type="pres">
      <dgm:prSet presAssocID="{505DA529-3016-4256-89D9-AC2FBFBF93F9}" presName="parentText" presStyleLbl="node1" presStyleIdx="1" presStyleCnt="4">
        <dgm:presLayoutVars>
          <dgm:chMax val="0"/>
          <dgm:bulletEnabled val="1"/>
        </dgm:presLayoutVars>
      </dgm:prSet>
      <dgm:spPr/>
    </dgm:pt>
    <dgm:pt modelId="{DE8C01AB-D18A-4B63-8527-F6533067D7AE}" type="pres">
      <dgm:prSet presAssocID="{A2DE0D9B-6000-42F7-B0B5-902DBBD7D4BD}" presName="spacer" presStyleCnt="0"/>
      <dgm:spPr/>
    </dgm:pt>
    <dgm:pt modelId="{CE7F2301-2AE9-4D49-BB96-54E2370A7181}" type="pres">
      <dgm:prSet presAssocID="{4629D744-DB08-4F9F-AB73-00009CA0D257}" presName="parentText" presStyleLbl="node1" presStyleIdx="2" presStyleCnt="4">
        <dgm:presLayoutVars>
          <dgm:chMax val="0"/>
          <dgm:bulletEnabled val="1"/>
        </dgm:presLayoutVars>
      </dgm:prSet>
      <dgm:spPr/>
    </dgm:pt>
    <dgm:pt modelId="{ACCF46E0-5E21-498B-BD58-747E5B0AC86B}" type="pres">
      <dgm:prSet presAssocID="{7AC37775-F76B-4D21-9AA4-CCBBD48D41E8}" presName="spacer" presStyleCnt="0"/>
      <dgm:spPr/>
    </dgm:pt>
    <dgm:pt modelId="{F22F0562-D370-481F-85D4-F69CA9D6C9AE}" type="pres">
      <dgm:prSet presAssocID="{0D3E5146-0FE2-484C-BD2F-3A94ADD4FCF2}" presName="parentText" presStyleLbl="node1" presStyleIdx="3" presStyleCnt="4">
        <dgm:presLayoutVars>
          <dgm:chMax val="0"/>
          <dgm:bulletEnabled val="1"/>
        </dgm:presLayoutVars>
      </dgm:prSet>
      <dgm:spPr/>
    </dgm:pt>
  </dgm:ptLst>
  <dgm:cxnLst>
    <dgm:cxn modelId="{E1E2A519-8E3A-457F-9957-C933F029DB08}" srcId="{151FE6D4-C0A1-4426-843B-8ADF1B2B0487}" destId="{1D3680B1-AC1A-4B44-9FC0-624C7D810C7B}" srcOrd="0" destOrd="0" parTransId="{D60A47BC-FAE6-4028-AE2F-878CF41E4C02}" sibTransId="{ACCA14DB-BBB1-456C-A4D0-5EC929986327}"/>
    <dgm:cxn modelId="{FE8B781D-C973-4266-8CAD-88EF99F99BAD}" srcId="{151FE6D4-C0A1-4426-843B-8ADF1B2B0487}" destId="{0D3E5146-0FE2-484C-BD2F-3A94ADD4FCF2}" srcOrd="3" destOrd="0" parTransId="{9A9551F0-991E-4C0C-8E1E-52B2E54AB6EC}" sibTransId="{B05DF6AE-37BE-4FBA-A672-BFA88AB55259}"/>
    <dgm:cxn modelId="{DBDF8C3C-A223-4B0C-A66B-E404B4395260}" type="presOf" srcId="{505DA529-3016-4256-89D9-AC2FBFBF93F9}" destId="{9A55CB26-0D0B-4321-8C7D-E4DB41FD46E4}" srcOrd="0" destOrd="0" presId="urn:microsoft.com/office/officeart/2005/8/layout/vList2"/>
    <dgm:cxn modelId="{1416C14A-F90F-44A0-8AC8-B4ED0FDD5AE0}" type="presOf" srcId="{4629D744-DB08-4F9F-AB73-00009CA0D257}" destId="{CE7F2301-2AE9-4D49-BB96-54E2370A7181}" srcOrd="0" destOrd="0" presId="urn:microsoft.com/office/officeart/2005/8/layout/vList2"/>
    <dgm:cxn modelId="{D1F5FF73-DA85-4FD1-B802-8A4D1C13D641}" type="presOf" srcId="{0D3E5146-0FE2-484C-BD2F-3A94ADD4FCF2}" destId="{F22F0562-D370-481F-85D4-F69CA9D6C9AE}" srcOrd="0" destOrd="0" presId="urn:microsoft.com/office/officeart/2005/8/layout/vList2"/>
    <dgm:cxn modelId="{4FD711B7-E0F3-4774-8A66-0E19D6FD1903}" srcId="{151FE6D4-C0A1-4426-843B-8ADF1B2B0487}" destId="{505DA529-3016-4256-89D9-AC2FBFBF93F9}" srcOrd="1" destOrd="0" parTransId="{6AF842FF-3083-4EDC-9271-BD822F4E652D}" sibTransId="{A2DE0D9B-6000-42F7-B0B5-902DBBD7D4BD}"/>
    <dgm:cxn modelId="{1A7266B8-2D4F-4D90-B77A-A1721FA03E70}" type="presOf" srcId="{1D3680B1-AC1A-4B44-9FC0-624C7D810C7B}" destId="{804A5E56-A465-4EA8-B57F-A2D863265D53}" srcOrd="0" destOrd="0" presId="urn:microsoft.com/office/officeart/2005/8/layout/vList2"/>
    <dgm:cxn modelId="{8F5A52C5-F310-4C13-AC77-532405F7EBD1}" type="presOf" srcId="{151FE6D4-C0A1-4426-843B-8ADF1B2B0487}" destId="{ED01812B-FB70-4CA8-860C-DA0FC00C5101}" srcOrd="0" destOrd="0" presId="urn:microsoft.com/office/officeart/2005/8/layout/vList2"/>
    <dgm:cxn modelId="{A5820FEA-091C-4EEF-AAE6-8567C5A5DB95}" srcId="{151FE6D4-C0A1-4426-843B-8ADF1B2B0487}" destId="{4629D744-DB08-4F9F-AB73-00009CA0D257}" srcOrd="2" destOrd="0" parTransId="{8DEDC501-8341-4367-AB4E-DBB1FE3A7E00}" sibTransId="{7AC37775-F76B-4D21-9AA4-CCBBD48D41E8}"/>
    <dgm:cxn modelId="{81C6E988-2700-46E4-ADBA-3E6DF4655828}" type="presParOf" srcId="{ED01812B-FB70-4CA8-860C-DA0FC00C5101}" destId="{804A5E56-A465-4EA8-B57F-A2D863265D53}" srcOrd="0" destOrd="0" presId="urn:microsoft.com/office/officeart/2005/8/layout/vList2"/>
    <dgm:cxn modelId="{50A7B184-2CC6-4153-9B1C-A0240C6247F1}" type="presParOf" srcId="{ED01812B-FB70-4CA8-860C-DA0FC00C5101}" destId="{2EFA8DAA-463A-4975-BF2E-53CCD0ADDD5D}" srcOrd="1" destOrd="0" presId="urn:microsoft.com/office/officeart/2005/8/layout/vList2"/>
    <dgm:cxn modelId="{75AB90C2-80AA-4F91-A902-FDB2B3D4EAC6}" type="presParOf" srcId="{ED01812B-FB70-4CA8-860C-DA0FC00C5101}" destId="{9A55CB26-0D0B-4321-8C7D-E4DB41FD46E4}" srcOrd="2" destOrd="0" presId="urn:microsoft.com/office/officeart/2005/8/layout/vList2"/>
    <dgm:cxn modelId="{A9B7F0F6-084B-4973-8B3D-0DE7FDE66C15}" type="presParOf" srcId="{ED01812B-FB70-4CA8-860C-DA0FC00C5101}" destId="{DE8C01AB-D18A-4B63-8527-F6533067D7AE}" srcOrd="3" destOrd="0" presId="urn:microsoft.com/office/officeart/2005/8/layout/vList2"/>
    <dgm:cxn modelId="{02661BA3-CFE3-4050-9C79-29BCA921EA17}" type="presParOf" srcId="{ED01812B-FB70-4CA8-860C-DA0FC00C5101}" destId="{CE7F2301-2AE9-4D49-BB96-54E2370A7181}" srcOrd="4" destOrd="0" presId="urn:microsoft.com/office/officeart/2005/8/layout/vList2"/>
    <dgm:cxn modelId="{FA152888-4C1F-4AF2-9E1D-D3BE76BEDB9E}" type="presParOf" srcId="{ED01812B-FB70-4CA8-860C-DA0FC00C5101}" destId="{ACCF46E0-5E21-498B-BD58-747E5B0AC86B}" srcOrd="5" destOrd="0" presId="urn:microsoft.com/office/officeart/2005/8/layout/vList2"/>
    <dgm:cxn modelId="{363061CC-E1A1-4EC5-AB57-8794B7EDC837}" type="presParOf" srcId="{ED01812B-FB70-4CA8-860C-DA0FC00C5101}" destId="{F22F0562-D370-481F-85D4-F69CA9D6C9A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CF9F7C-E019-4113-8169-F6EEE60E5BE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7B448A1-02F8-4821-8582-0D6787C3270F}">
      <dgm:prSet phldrT="[Text]" phldr="0"/>
      <dgm:spPr/>
      <dgm:t>
        <a:bodyPr/>
        <a:lstStyle/>
        <a:p>
          <a:pPr rtl="0"/>
          <a:r>
            <a:rPr lang="en-US" dirty="0">
              <a:latin typeface="Calibri Light" panose="020F0302020204030204"/>
            </a:rPr>
            <a:t> Normalize the data.</a:t>
          </a:r>
        </a:p>
      </dgm:t>
    </dgm:pt>
    <dgm:pt modelId="{8B5B4E2C-370E-473C-B378-CF9CFC92491E}" type="parTrans" cxnId="{D48D081C-95C9-4AA6-917B-8F60C0F1D055}">
      <dgm:prSet/>
      <dgm:spPr/>
      <dgm:t>
        <a:bodyPr/>
        <a:lstStyle/>
        <a:p>
          <a:endParaRPr lang="en-US"/>
        </a:p>
      </dgm:t>
    </dgm:pt>
    <dgm:pt modelId="{B41002B6-7CD7-4590-9E70-0772101D085E}" type="sibTrans" cxnId="{D48D081C-95C9-4AA6-917B-8F60C0F1D055}">
      <dgm:prSet/>
      <dgm:spPr/>
      <dgm:t>
        <a:bodyPr/>
        <a:lstStyle/>
        <a:p>
          <a:endParaRPr lang="en-US"/>
        </a:p>
      </dgm:t>
    </dgm:pt>
    <dgm:pt modelId="{0A3DA62C-BE1A-4B25-BE39-A7D3D486A933}">
      <dgm:prSet phldrT="[Text]" phldr="0"/>
      <dgm:spPr/>
      <dgm:t>
        <a:bodyPr/>
        <a:lstStyle/>
        <a:p>
          <a:pPr rtl="0"/>
          <a:r>
            <a:rPr lang="en-US" dirty="0">
              <a:latin typeface="Calibri Light" panose="020F0302020204030204"/>
            </a:rPr>
            <a:t>Tune hyperparameters and find the best score for each model. </a:t>
          </a:r>
          <a:endParaRPr lang="en-US" dirty="0"/>
        </a:p>
      </dgm:t>
    </dgm:pt>
    <dgm:pt modelId="{AA486A79-A295-458B-B224-4B2690F2A36A}" type="parTrans" cxnId="{0B25BDE0-714A-4DEB-B572-C728811E395F}">
      <dgm:prSet/>
      <dgm:spPr/>
      <dgm:t>
        <a:bodyPr/>
        <a:lstStyle/>
        <a:p>
          <a:endParaRPr lang="en-US"/>
        </a:p>
      </dgm:t>
    </dgm:pt>
    <dgm:pt modelId="{CA79947B-BB65-4093-AD48-FCF7BA65FAFB}" type="sibTrans" cxnId="{0B25BDE0-714A-4DEB-B572-C728811E395F}">
      <dgm:prSet/>
      <dgm:spPr/>
      <dgm:t>
        <a:bodyPr/>
        <a:lstStyle/>
        <a:p>
          <a:endParaRPr lang="en-US"/>
        </a:p>
      </dgm:t>
    </dgm:pt>
    <dgm:pt modelId="{64FA964B-C467-45DE-9E06-55B08C2EE415}">
      <dgm:prSet phldrT="[Text]" phldr="0"/>
      <dgm:spPr/>
      <dgm:t>
        <a:bodyPr/>
        <a:lstStyle/>
        <a:p>
          <a:pPr rtl="0"/>
          <a:r>
            <a:rPr lang="en-US" dirty="0">
              <a:latin typeface="Calibri Light" panose="020F0302020204030204"/>
            </a:rPr>
            <a:t>Test predictions against test dataset.</a:t>
          </a:r>
        </a:p>
      </dgm:t>
    </dgm:pt>
    <dgm:pt modelId="{2E50B323-B412-4D02-BDE0-94CF9E3206C1}" type="parTrans" cxnId="{B134C60E-D0D4-4A8C-9CEA-0123D587FEB0}">
      <dgm:prSet/>
      <dgm:spPr/>
      <dgm:t>
        <a:bodyPr/>
        <a:lstStyle/>
        <a:p>
          <a:endParaRPr lang="en-US"/>
        </a:p>
      </dgm:t>
    </dgm:pt>
    <dgm:pt modelId="{EEFD0181-3501-48A9-9A53-67C1F9035603}" type="sibTrans" cxnId="{B134C60E-D0D4-4A8C-9CEA-0123D587FEB0}">
      <dgm:prSet/>
      <dgm:spPr/>
      <dgm:t>
        <a:bodyPr/>
        <a:lstStyle/>
        <a:p>
          <a:endParaRPr lang="en-US"/>
        </a:p>
      </dgm:t>
    </dgm:pt>
    <dgm:pt modelId="{EA3AC2CB-9C40-4090-84DA-1EDA584A3B93}">
      <dgm:prSet phldrT="[Text]" phldr="0"/>
      <dgm:spPr/>
      <dgm:t>
        <a:bodyPr/>
        <a:lstStyle/>
        <a:p>
          <a:pPr rtl="0"/>
          <a:r>
            <a:rPr lang="en-US" dirty="0">
              <a:latin typeface="Calibri Light" panose="020F0302020204030204"/>
            </a:rPr>
            <a:t>Determine model accuracy.</a:t>
          </a:r>
          <a:endParaRPr lang="en-US" dirty="0"/>
        </a:p>
      </dgm:t>
    </dgm:pt>
    <dgm:pt modelId="{11EBD5C1-4BD8-46D2-9E82-411AF73020DC}" type="parTrans" cxnId="{A358BB6C-FCDA-428C-A518-3EA025DA452D}">
      <dgm:prSet/>
      <dgm:spPr/>
      <dgm:t>
        <a:bodyPr/>
        <a:lstStyle/>
        <a:p>
          <a:endParaRPr lang="en-US"/>
        </a:p>
      </dgm:t>
    </dgm:pt>
    <dgm:pt modelId="{ADC7F221-8E4D-4540-86A8-8B1C9A04F680}" type="sibTrans" cxnId="{A358BB6C-FCDA-428C-A518-3EA025DA452D}">
      <dgm:prSet/>
      <dgm:spPr/>
      <dgm:t>
        <a:bodyPr/>
        <a:lstStyle/>
        <a:p>
          <a:endParaRPr lang="en-US"/>
        </a:p>
      </dgm:t>
    </dgm:pt>
    <dgm:pt modelId="{79C5745A-3278-47F5-BEFC-C56529FCDB46}">
      <dgm:prSet phldrT="[Text]" phldr="0"/>
      <dgm:spPr/>
      <dgm:t>
        <a:bodyPr/>
        <a:lstStyle/>
        <a:p>
          <a:pPr rtl="0"/>
          <a:r>
            <a:rPr lang="en-US" dirty="0">
              <a:latin typeface="Calibri Light" panose="020F0302020204030204"/>
            </a:rPr>
            <a:t>Determine most accurate model. </a:t>
          </a:r>
          <a:endParaRPr lang="en-US" dirty="0"/>
        </a:p>
      </dgm:t>
    </dgm:pt>
    <dgm:pt modelId="{8F599D47-8FCB-42E4-9EFE-E41C5A12D036}" type="parTrans" cxnId="{58F8ADE6-B41C-4696-9A66-9F70DD55E8DD}">
      <dgm:prSet/>
      <dgm:spPr/>
      <dgm:t>
        <a:bodyPr/>
        <a:lstStyle/>
        <a:p>
          <a:endParaRPr lang="en-US"/>
        </a:p>
      </dgm:t>
    </dgm:pt>
    <dgm:pt modelId="{459446D4-6DF4-4F9A-A47B-9CA66D9C84AB}" type="sibTrans" cxnId="{58F8ADE6-B41C-4696-9A66-9F70DD55E8DD}">
      <dgm:prSet/>
      <dgm:spPr/>
      <dgm:t>
        <a:bodyPr/>
        <a:lstStyle/>
        <a:p>
          <a:endParaRPr lang="en-US"/>
        </a:p>
      </dgm:t>
    </dgm:pt>
    <dgm:pt modelId="{443FC605-3EF0-4669-90D0-DEFF48F0747A}">
      <dgm:prSet phldr="0"/>
      <dgm:spPr/>
      <dgm:t>
        <a:bodyPr/>
        <a:lstStyle/>
        <a:p>
          <a:pPr rtl="0"/>
          <a:r>
            <a:rPr lang="en-US" dirty="0">
              <a:latin typeface="Calibri Light" panose="020F0302020204030204"/>
            </a:rPr>
            <a:t>Split data into training and testing datasets.</a:t>
          </a:r>
        </a:p>
      </dgm:t>
    </dgm:pt>
    <dgm:pt modelId="{7C01606A-8B32-4C8B-8470-3BF620E65576}" type="parTrans" cxnId="{4BBA4293-4D71-4E42-9355-78FAA22C9A4E}">
      <dgm:prSet/>
      <dgm:spPr/>
    </dgm:pt>
    <dgm:pt modelId="{9A595783-E2C5-4788-A77E-71319E6DF1FB}" type="sibTrans" cxnId="{4BBA4293-4D71-4E42-9355-78FAA22C9A4E}">
      <dgm:prSet/>
      <dgm:spPr/>
      <dgm:t>
        <a:bodyPr/>
        <a:lstStyle/>
        <a:p>
          <a:endParaRPr lang="en-US"/>
        </a:p>
      </dgm:t>
    </dgm:pt>
    <dgm:pt modelId="{49BB831A-286F-4F1A-8B9C-D0245E368A36}">
      <dgm:prSet phldr="0"/>
      <dgm:spPr/>
      <dgm:t>
        <a:bodyPr/>
        <a:lstStyle/>
        <a:p>
          <a:pPr rtl="0"/>
          <a:r>
            <a:rPr lang="en-US" dirty="0">
              <a:latin typeface="Calibri Light" panose="020F0302020204030204"/>
            </a:rPr>
            <a:t>Fit the models to the training sets.</a:t>
          </a:r>
          <a:endParaRPr lang="en-US" dirty="0"/>
        </a:p>
      </dgm:t>
    </dgm:pt>
    <dgm:pt modelId="{FBABEFFB-5362-4A7B-A868-0FB286167A03}" type="parTrans" cxnId="{CDF730BE-657B-4337-B036-374406C2EACB}">
      <dgm:prSet/>
      <dgm:spPr/>
    </dgm:pt>
    <dgm:pt modelId="{3CBF131D-019E-4D54-B7B9-0E42DAED63CF}" type="sibTrans" cxnId="{CDF730BE-657B-4337-B036-374406C2EACB}">
      <dgm:prSet/>
      <dgm:spPr/>
      <dgm:t>
        <a:bodyPr/>
        <a:lstStyle/>
        <a:p>
          <a:endParaRPr lang="en-US"/>
        </a:p>
      </dgm:t>
    </dgm:pt>
    <dgm:pt modelId="{DFE3C753-4BA6-4317-8DA6-C65C92BE8F92}" type="pres">
      <dgm:prSet presAssocID="{4ACF9F7C-E019-4113-8169-F6EEE60E5BED}" presName="Name0" presStyleCnt="0">
        <dgm:presLayoutVars>
          <dgm:dir/>
          <dgm:resizeHandles val="exact"/>
        </dgm:presLayoutVars>
      </dgm:prSet>
      <dgm:spPr/>
    </dgm:pt>
    <dgm:pt modelId="{55BAB4FF-23B7-49B9-B15E-334E56382685}" type="pres">
      <dgm:prSet presAssocID="{17B448A1-02F8-4821-8582-0D6787C3270F}" presName="node" presStyleLbl="node1" presStyleIdx="0" presStyleCnt="7">
        <dgm:presLayoutVars>
          <dgm:bulletEnabled val="1"/>
        </dgm:presLayoutVars>
      </dgm:prSet>
      <dgm:spPr/>
    </dgm:pt>
    <dgm:pt modelId="{4EFE5B07-FFA5-427F-9D8E-1DC1E72668E3}" type="pres">
      <dgm:prSet presAssocID="{B41002B6-7CD7-4590-9E70-0772101D085E}" presName="sibTrans" presStyleLbl="sibTrans1D1" presStyleIdx="0" presStyleCnt="6"/>
      <dgm:spPr/>
    </dgm:pt>
    <dgm:pt modelId="{ED0E156E-FDA7-4B28-886D-C73F7A865A1B}" type="pres">
      <dgm:prSet presAssocID="{B41002B6-7CD7-4590-9E70-0772101D085E}" presName="connectorText" presStyleLbl="sibTrans1D1" presStyleIdx="0" presStyleCnt="6"/>
      <dgm:spPr/>
    </dgm:pt>
    <dgm:pt modelId="{EE2DF47B-7C63-4559-BC22-0E07BC6C05D2}" type="pres">
      <dgm:prSet presAssocID="{443FC605-3EF0-4669-90D0-DEFF48F0747A}" presName="node" presStyleLbl="node1" presStyleIdx="1" presStyleCnt="7">
        <dgm:presLayoutVars>
          <dgm:bulletEnabled val="1"/>
        </dgm:presLayoutVars>
      </dgm:prSet>
      <dgm:spPr/>
    </dgm:pt>
    <dgm:pt modelId="{F379539F-13E9-4432-8362-981C0160D302}" type="pres">
      <dgm:prSet presAssocID="{9A595783-E2C5-4788-A77E-71319E6DF1FB}" presName="sibTrans" presStyleLbl="sibTrans1D1" presStyleIdx="1" presStyleCnt="6"/>
      <dgm:spPr/>
    </dgm:pt>
    <dgm:pt modelId="{BBE48116-874C-4A86-AACC-C7FA4DB1D32B}" type="pres">
      <dgm:prSet presAssocID="{9A595783-E2C5-4788-A77E-71319E6DF1FB}" presName="connectorText" presStyleLbl="sibTrans1D1" presStyleIdx="1" presStyleCnt="6"/>
      <dgm:spPr/>
    </dgm:pt>
    <dgm:pt modelId="{B60A7F81-48A2-4E29-980F-701D2F7BE01E}" type="pres">
      <dgm:prSet presAssocID="{49BB831A-286F-4F1A-8B9C-D0245E368A36}" presName="node" presStyleLbl="node1" presStyleIdx="2" presStyleCnt="7">
        <dgm:presLayoutVars>
          <dgm:bulletEnabled val="1"/>
        </dgm:presLayoutVars>
      </dgm:prSet>
      <dgm:spPr/>
    </dgm:pt>
    <dgm:pt modelId="{215B9781-C631-4668-B58B-80E0DE96A3EF}" type="pres">
      <dgm:prSet presAssocID="{3CBF131D-019E-4D54-B7B9-0E42DAED63CF}" presName="sibTrans" presStyleLbl="sibTrans1D1" presStyleIdx="2" presStyleCnt="6"/>
      <dgm:spPr/>
    </dgm:pt>
    <dgm:pt modelId="{55228584-CA38-44EE-9EFE-45ABDF774341}" type="pres">
      <dgm:prSet presAssocID="{3CBF131D-019E-4D54-B7B9-0E42DAED63CF}" presName="connectorText" presStyleLbl="sibTrans1D1" presStyleIdx="2" presStyleCnt="6"/>
      <dgm:spPr/>
    </dgm:pt>
    <dgm:pt modelId="{61129929-EDEC-4E7D-9CB5-AB53E582BB9C}" type="pres">
      <dgm:prSet presAssocID="{0A3DA62C-BE1A-4B25-BE39-A7D3D486A933}" presName="node" presStyleLbl="node1" presStyleIdx="3" presStyleCnt="7">
        <dgm:presLayoutVars>
          <dgm:bulletEnabled val="1"/>
        </dgm:presLayoutVars>
      </dgm:prSet>
      <dgm:spPr/>
    </dgm:pt>
    <dgm:pt modelId="{B1F66722-927C-4A9F-8BD8-D3BE47AAE627}" type="pres">
      <dgm:prSet presAssocID="{CA79947B-BB65-4093-AD48-FCF7BA65FAFB}" presName="sibTrans" presStyleLbl="sibTrans1D1" presStyleIdx="3" presStyleCnt="6"/>
      <dgm:spPr/>
    </dgm:pt>
    <dgm:pt modelId="{E1ED0810-D46C-4796-9044-E6CB3A52536E}" type="pres">
      <dgm:prSet presAssocID="{CA79947B-BB65-4093-AD48-FCF7BA65FAFB}" presName="connectorText" presStyleLbl="sibTrans1D1" presStyleIdx="3" presStyleCnt="6"/>
      <dgm:spPr/>
    </dgm:pt>
    <dgm:pt modelId="{4BB06FA2-5411-49B2-81CA-10AE402010AB}" type="pres">
      <dgm:prSet presAssocID="{64FA964B-C467-45DE-9E06-55B08C2EE415}" presName="node" presStyleLbl="node1" presStyleIdx="4" presStyleCnt="7">
        <dgm:presLayoutVars>
          <dgm:bulletEnabled val="1"/>
        </dgm:presLayoutVars>
      </dgm:prSet>
      <dgm:spPr/>
    </dgm:pt>
    <dgm:pt modelId="{73C3FEC6-458C-4FCB-A9A4-E52A58119439}" type="pres">
      <dgm:prSet presAssocID="{EEFD0181-3501-48A9-9A53-67C1F9035603}" presName="sibTrans" presStyleLbl="sibTrans1D1" presStyleIdx="4" presStyleCnt="6"/>
      <dgm:spPr/>
    </dgm:pt>
    <dgm:pt modelId="{FFF7B129-FA94-4387-B30D-06E6E30EBE85}" type="pres">
      <dgm:prSet presAssocID="{EEFD0181-3501-48A9-9A53-67C1F9035603}" presName="connectorText" presStyleLbl="sibTrans1D1" presStyleIdx="4" presStyleCnt="6"/>
      <dgm:spPr/>
    </dgm:pt>
    <dgm:pt modelId="{D0219818-F51D-4601-AA23-97A031896B44}" type="pres">
      <dgm:prSet presAssocID="{EA3AC2CB-9C40-4090-84DA-1EDA584A3B93}" presName="node" presStyleLbl="node1" presStyleIdx="5" presStyleCnt="7">
        <dgm:presLayoutVars>
          <dgm:bulletEnabled val="1"/>
        </dgm:presLayoutVars>
      </dgm:prSet>
      <dgm:spPr/>
    </dgm:pt>
    <dgm:pt modelId="{EFBD068A-1297-43DF-A1B1-E8E8625D03DD}" type="pres">
      <dgm:prSet presAssocID="{ADC7F221-8E4D-4540-86A8-8B1C9A04F680}" presName="sibTrans" presStyleLbl="sibTrans1D1" presStyleIdx="5" presStyleCnt="6"/>
      <dgm:spPr/>
    </dgm:pt>
    <dgm:pt modelId="{5A926CF5-1D16-49E6-A685-E15036DD225C}" type="pres">
      <dgm:prSet presAssocID="{ADC7F221-8E4D-4540-86A8-8B1C9A04F680}" presName="connectorText" presStyleLbl="sibTrans1D1" presStyleIdx="5" presStyleCnt="6"/>
      <dgm:spPr/>
    </dgm:pt>
    <dgm:pt modelId="{3A16A38C-AD68-47B9-B852-6B87FFC0F755}" type="pres">
      <dgm:prSet presAssocID="{79C5745A-3278-47F5-BEFC-C56529FCDB46}" presName="node" presStyleLbl="node1" presStyleIdx="6" presStyleCnt="7">
        <dgm:presLayoutVars>
          <dgm:bulletEnabled val="1"/>
        </dgm:presLayoutVars>
      </dgm:prSet>
      <dgm:spPr/>
    </dgm:pt>
  </dgm:ptLst>
  <dgm:cxnLst>
    <dgm:cxn modelId="{B134C60E-D0D4-4A8C-9CEA-0123D587FEB0}" srcId="{4ACF9F7C-E019-4113-8169-F6EEE60E5BED}" destId="{64FA964B-C467-45DE-9E06-55B08C2EE415}" srcOrd="4" destOrd="0" parTransId="{2E50B323-B412-4D02-BDE0-94CF9E3206C1}" sibTransId="{EEFD0181-3501-48A9-9A53-67C1F9035603}"/>
    <dgm:cxn modelId="{CA27B711-1A2A-4686-93DF-710453F38F88}" type="presOf" srcId="{3CBF131D-019E-4D54-B7B9-0E42DAED63CF}" destId="{215B9781-C631-4668-B58B-80E0DE96A3EF}" srcOrd="0" destOrd="0" presId="urn:microsoft.com/office/officeart/2005/8/layout/bProcess3"/>
    <dgm:cxn modelId="{84AB5315-602F-43D0-922E-430264835A99}" type="presOf" srcId="{CA79947B-BB65-4093-AD48-FCF7BA65FAFB}" destId="{E1ED0810-D46C-4796-9044-E6CB3A52536E}" srcOrd="1" destOrd="0" presId="urn:microsoft.com/office/officeart/2005/8/layout/bProcess3"/>
    <dgm:cxn modelId="{D48D081C-95C9-4AA6-917B-8F60C0F1D055}" srcId="{4ACF9F7C-E019-4113-8169-F6EEE60E5BED}" destId="{17B448A1-02F8-4821-8582-0D6787C3270F}" srcOrd="0" destOrd="0" parTransId="{8B5B4E2C-370E-473C-B378-CF9CFC92491E}" sibTransId="{B41002B6-7CD7-4590-9E70-0772101D085E}"/>
    <dgm:cxn modelId="{3C21B427-7AD8-4CE1-A8EE-4696C2EED1FE}" type="presOf" srcId="{4ACF9F7C-E019-4113-8169-F6EEE60E5BED}" destId="{DFE3C753-4BA6-4317-8DA6-C65C92BE8F92}" srcOrd="0" destOrd="0" presId="urn:microsoft.com/office/officeart/2005/8/layout/bProcess3"/>
    <dgm:cxn modelId="{AEF8C62C-DA35-409D-9197-BE2CAFC6EA85}" type="presOf" srcId="{17B448A1-02F8-4821-8582-0D6787C3270F}" destId="{55BAB4FF-23B7-49B9-B15E-334E56382685}" srcOrd="0" destOrd="0" presId="urn:microsoft.com/office/officeart/2005/8/layout/bProcess3"/>
    <dgm:cxn modelId="{E3B88C2D-2CE0-4CE3-939B-358B3228FAFE}" type="presOf" srcId="{B41002B6-7CD7-4590-9E70-0772101D085E}" destId="{4EFE5B07-FFA5-427F-9D8E-1DC1E72668E3}" srcOrd="0" destOrd="0" presId="urn:microsoft.com/office/officeart/2005/8/layout/bProcess3"/>
    <dgm:cxn modelId="{3459733D-4000-4DBD-937F-486807AE593E}" type="presOf" srcId="{0A3DA62C-BE1A-4B25-BE39-A7D3D486A933}" destId="{61129929-EDEC-4E7D-9CB5-AB53E582BB9C}" srcOrd="0" destOrd="0" presId="urn:microsoft.com/office/officeart/2005/8/layout/bProcess3"/>
    <dgm:cxn modelId="{DE47535C-24F7-44DF-974A-012C86A1CEAA}" type="presOf" srcId="{B41002B6-7CD7-4590-9E70-0772101D085E}" destId="{ED0E156E-FDA7-4B28-886D-C73F7A865A1B}" srcOrd="1" destOrd="0" presId="urn:microsoft.com/office/officeart/2005/8/layout/bProcess3"/>
    <dgm:cxn modelId="{A2AFDA60-C08A-416C-8B35-5B5C500008B7}" type="presOf" srcId="{9A595783-E2C5-4788-A77E-71319E6DF1FB}" destId="{F379539F-13E9-4432-8362-981C0160D302}" srcOrd="0" destOrd="0" presId="urn:microsoft.com/office/officeart/2005/8/layout/bProcess3"/>
    <dgm:cxn modelId="{A358BB6C-FCDA-428C-A518-3EA025DA452D}" srcId="{4ACF9F7C-E019-4113-8169-F6EEE60E5BED}" destId="{EA3AC2CB-9C40-4090-84DA-1EDA584A3B93}" srcOrd="5" destOrd="0" parTransId="{11EBD5C1-4BD8-46D2-9E82-411AF73020DC}" sibTransId="{ADC7F221-8E4D-4540-86A8-8B1C9A04F680}"/>
    <dgm:cxn modelId="{4AE0EE6E-124B-43B4-8107-4E93D9932A1B}" type="presOf" srcId="{CA79947B-BB65-4093-AD48-FCF7BA65FAFB}" destId="{B1F66722-927C-4A9F-8BD8-D3BE47AAE627}" srcOrd="0" destOrd="0" presId="urn:microsoft.com/office/officeart/2005/8/layout/bProcess3"/>
    <dgm:cxn modelId="{47F91951-DCDE-4F83-97C5-2111BB3333DE}" type="presOf" srcId="{64FA964B-C467-45DE-9E06-55B08C2EE415}" destId="{4BB06FA2-5411-49B2-81CA-10AE402010AB}" srcOrd="0" destOrd="0" presId="urn:microsoft.com/office/officeart/2005/8/layout/bProcess3"/>
    <dgm:cxn modelId="{0B213375-7CDE-4B2A-8176-1854A88F8204}" type="presOf" srcId="{EEFD0181-3501-48A9-9A53-67C1F9035603}" destId="{FFF7B129-FA94-4387-B30D-06E6E30EBE85}" srcOrd="1" destOrd="0" presId="urn:microsoft.com/office/officeart/2005/8/layout/bProcess3"/>
    <dgm:cxn modelId="{2C834290-9A05-4473-8D93-7B3BCDBADC6E}" type="presOf" srcId="{EEFD0181-3501-48A9-9A53-67C1F9035603}" destId="{73C3FEC6-458C-4FCB-A9A4-E52A58119439}" srcOrd="0" destOrd="0" presId="urn:microsoft.com/office/officeart/2005/8/layout/bProcess3"/>
    <dgm:cxn modelId="{4BBA4293-4D71-4E42-9355-78FAA22C9A4E}" srcId="{4ACF9F7C-E019-4113-8169-F6EEE60E5BED}" destId="{443FC605-3EF0-4669-90D0-DEFF48F0747A}" srcOrd="1" destOrd="0" parTransId="{7C01606A-8B32-4C8B-8470-3BF620E65576}" sibTransId="{9A595783-E2C5-4788-A77E-71319E6DF1FB}"/>
    <dgm:cxn modelId="{66D3A2B0-C1D5-44BA-9DFE-54D3D290339A}" type="presOf" srcId="{EA3AC2CB-9C40-4090-84DA-1EDA584A3B93}" destId="{D0219818-F51D-4601-AA23-97A031896B44}" srcOrd="0" destOrd="0" presId="urn:microsoft.com/office/officeart/2005/8/layout/bProcess3"/>
    <dgm:cxn modelId="{1A6C13B4-27EC-4818-ADB3-6604AC6DFADB}" type="presOf" srcId="{443FC605-3EF0-4669-90D0-DEFF48F0747A}" destId="{EE2DF47B-7C63-4559-BC22-0E07BC6C05D2}" srcOrd="0" destOrd="0" presId="urn:microsoft.com/office/officeart/2005/8/layout/bProcess3"/>
    <dgm:cxn modelId="{9AAB26B9-ECDC-484F-B604-40CA3F5A91A3}" type="presOf" srcId="{ADC7F221-8E4D-4540-86A8-8B1C9A04F680}" destId="{5A926CF5-1D16-49E6-A685-E15036DD225C}" srcOrd="1" destOrd="0" presId="urn:microsoft.com/office/officeart/2005/8/layout/bProcess3"/>
    <dgm:cxn modelId="{CDF730BE-657B-4337-B036-374406C2EACB}" srcId="{4ACF9F7C-E019-4113-8169-F6EEE60E5BED}" destId="{49BB831A-286F-4F1A-8B9C-D0245E368A36}" srcOrd="2" destOrd="0" parTransId="{FBABEFFB-5362-4A7B-A868-0FB286167A03}" sibTransId="{3CBF131D-019E-4D54-B7B9-0E42DAED63CF}"/>
    <dgm:cxn modelId="{5A05EBC0-ED81-4791-BC7E-FBA68E34CF8D}" type="presOf" srcId="{49BB831A-286F-4F1A-8B9C-D0245E368A36}" destId="{B60A7F81-48A2-4E29-980F-701D2F7BE01E}" srcOrd="0" destOrd="0" presId="urn:microsoft.com/office/officeart/2005/8/layout/bProcess3"/>
    <dgm:cxn modelId="{D74434C3-A5EC-4B04-A2AF-4496D4101AF8}" type="presOf" srcId="{ADC7F221-8E4D-4540-86A8-8B1C9A04F680}" destId="{EFBD068A-1297-43DF-A1B1-E8E8625D03DD}" srcOrd="0" destOrd="0" presId="urn:microsoft.com/office/officeart/2005/8/layout/bProcess3"/>
    <dgm:cxn modelId="{C104B4D3-9AF6-4F2D-B7B7-A555AA404F6D}" type="presOf" srcId="{3CBF131D-019E-4D54-B7B9-0E42DAED63CF}" destId="{55228584-CA38-44EE-9EFE-45ABDF774341}" srcOrd="1" destOrd="0" presId="urn:microsoft.com/office/officeart/2005/8/layout/bProcess3"/>
    <dgm:cxn modelId="{0B25BDE0-714A-4DEB-B572-C728811E395F}" srcId="{4ACF9F7C-E019-4113-8169-F6EEE60E5BED}" destId="{0A3DA62C-BE1A-4B25-BE39-A7D3D486A933}" srcOrd="3" destOrd="0" parTransId="{AA486A79-A295-458B-B224-4B2690F2A36A}" sibTransId="{CA79947B-BB65-4093-AD48-FCF7BA65FAFB}"/>
    <dgm:cxn modelId="{58F8ADE6-B41C-4696-9A66-9F70DD55E8DD}" srcId="{4ACF9F7C-E019-4113-8169-F6EEE60E5BED}" destId="{79C5745A-3278-47F5-BEFC-C56529FCDB46}" srcOrd="6" destOrd="0" parTransId="{8F599D47-8FCB-42E4-9EFE-E41C5A12D036}" sibTransId="{459446D4-6DF4-4F9A-A47B-9CA66D9C84AB}"/>
    <dgm:cxn modelId="{258EFEE8-DF59-45B8-8640-B69B45DAEB37}" type="presOf" srcId="{79C5745A-3278-47F5-BEFC-C56529FCDB46}" destId="{3A16A38C-AD68-47B9-B852-6B87FFC0F755}" srcOrd="0" destOrd="0" presId="urn:microsoft.com/office/officeart/2005/8/layout/bProcess3"/>
    <dgm:cxn modelId="{DC6488FC-93E7-4F41-8F17-32967FCD5622}" type="presOf" srcId="{9A595783-E2C5-4788-A77E-71319E6DF1FB}" destId="{BBE48116-874C-4A86-AACC-C7FA4DB1D32B}" srcOrd="1" destOrd="0" presId="urn:microsoft.com/office/officeart/2005/8/layout/bProcess3"/>
    <dgm:cxn modelId="{215F3E23-0489-45AF-9906-039DF3FFDE1A}" type="presParOf" srcId="{DFE3C753-4BA6-4317-8DA6-C65C92BE8F92}" destId="{55BAB4FF-23B7-49B9-B15E-334E56382685}" srcOrd="0" destOrd="0" presId="urn:microsoft.com/office/officeart/2005/8/layout/bProcess3"/>
    <dgm:cxn modelId="{D64D7600-BCBD-4D14-A462-FF9674D4303C}" type="presParOf" srcId="{DFE3C753-4BA6-4317-8DA6-C65C92BE8F92}" destId="{4EFE5B07-FFA5-427F-9D8E-1DC1E72668E3}" srcOrd="1" destOrd="0" presId="urn:microsoft.com/office/officeart/2005/8/layout/bProcess3"/>
    <dgm:cxn modelId="{F3BA1E2D-B310-4844-B6F6-3AAAD15B8F04}" type="presParOf" srcId="{4EFE5B07-FFA5-427F-9D8E-1DC1E72668E3}" destId="{ED0E156E-FDA7-4B28-886D-C73F7A865A1B}" srcOrd="0" destOrd="0" presId="urn:microsoft.com/office/officeart/2005/8/layout/bProcess3"/>
    <dgm:cxn modelId="{2ABCA7A6-C012-4FA7-83A4-AE874603025D}" type="presParOf" srcId="{DFE3C753-4BA6-4317-8DA6-C65C92BE8F92}" destId="{EE2DF47B-7C63-4559-BC22-0E07BC6C05D2}" srcOrd="2" destOrd="0" presId="urn:microsoft.com/office/officeart/2005/8/layout/bProcess3"/>
    <dgm:cxn modelId="{775E2138-0239-408B-A5F6-1E52A7572975}" type="presParOf" srcId="{DFE3C753-4BA6-4317-8DA6-C65C92BE8F92}" destId="{F379539F-13E9-4432-8362-981C0160D302}" srcOrd="3" destOrd="0" presId="urn:microsoft.com/office/officeart/2005/8/layout/bProcess3"/>
    <dgm:cxn modelId="{88CD7366-F932-4DC0-958A-81AC40276068}" type="presParOf" srcId="{F379539F-13E9-4432-8362-981C0160D302}" destId="{BBE48116-874C-4A86-AACC-C7FA4DB1D32B}" srcOrd="0" destOrd="0" presId="urn:microsoft.com/office/officeart/2005/8/layout/bProcess3"/>
    <dgm:cxn modelId="{CBDEF44E-6696-411A-A292-E82F65F06A04}" type="presParOf" srcId="{DFE3C753-4BA6-4317-8DA6-C65C92BE8F92}" destId="{B60A7F81-48A2-4E29-980F-701D2F7BE01E}" srcOrd="4" destOrd="0" presId="urn:microsoft.com/office/officeart/2005/8/layout/bProcess3"/>
    <dgm:cxn modelId="{81B8A967-3344-45E1-847B-96C8BB20277D}" type="presParOf" srcId="{DFE3C753-4BA6-4317-8DA6-C65C92BE8F92}" destId="{215B9781-C631-4668-B58B-80E0DE96A3EF}" srcOrd="5" destOrd="0" presId="urn:microsoft.com/office/officeart/2005/8/layout/bProcess3"/>
    <dgm:cxn modelId="{05983B4C-1225-406B-9BA1-EB6B74003195}" type="presParOf" srcId="{215B9781-C631-4668-B58B-80E0DE96A3EF}" destId="{55228584-CA38-44EE-9EFE-45ABDF774341}" srcOrd="0" destOrd="0" presId="urn:microsoft.com/office/officeart/2005/8/layout/bProcess3"/>
    <dgm:cxn modelId="{731EACD1-A43E-4255-AB1A-AEAAEA90692C}" type="presParOf" srcId="{DFE3C753-4BA6-4317-8DA6-C65C92BE8F92}" destId="{61129929-EDEC-4E7D-9CB5-AB53E582BB9C}" srcOrd="6" destOrd="0" presId="urn:microsoft.com/office/officeart/2005/8/layout/bProcess3"/>
    <dgm:cxn modelId="{504160A1-E869-4D6E-862A-6A212CD49758}" type="presParOf" srcId="{DFE3C753-4BA6-4317-8DA6-C65C92BE8F92}" destId="{B1F66722-927C-4A9F-8BD8-D3BE47AAE627}" srcOrd="7" destOrd="0" presId="urn:microsoft.com/office/officeart/2005/8/layout/bProcess3"/>
    <dgm:cxn modelId="{E93DF613-F37C-4DD6-B81B-99B11B366235}" type="presParOf" srcId="{B1F66722-927C-4A9F-8BD8-D3BE47AAE627}" destId="{E1ED0810-D46C-4796-9044-E6CB3A52536E}" srcOrd="0" destOrd="0" presId="urn:microsoft.com/office/officeart/2005/8/layout/bProcess3"/>
    <dgm:cxn modelId="{E4CE188A-7F4F-4666-B6E4-10D0C9D9B160}" type="presParOf" srcId="{DFE3C753-4BA6-4317-8DA6-C65C92BE8F92}" destId="{4BB06FA2-5411-49B2-81CA-10AE402010AB}" srcOrd="8" destOrd="0" presId="urn:microsoft.com/office/officeart/2005/8/layout/bProcess3"/>
    <dgm:cxn modelId="{DE85513F-40E7-4748-8FF6-2061479BB395}" type="presParOf" srcId="{DFE3C753-4BA6-4317-8DA6-C65C92BE8F92}" destId="{73C3FEC6-458C-4FCB-A9A4-E52A58119439}" srcOrd="9" destOrd="0" presId="urn:microsoft.com/office/officeart/2005/8/layout/bProcess3"/>
    <dgm:cxn modelId="{ED66A149-D5F9-4B83-84E5-FEAAFD618C36}" type="presParOf" srcId="{73C3FEC6-458C-4FCB-A9A4-E52A58119439}" destId="{FFF7B129-FA94-4387-B30D-06E6E30EBE85}" srcOrd="0" destOrd="0" presId="urn:microsoft.com/office/officeart/2005/8/layout/bProcess3"/>
    <dgm:cxn modelId="{F97E5CEE-024A-411F-954A-584528CFE239}" type="presParOf" srcId="{DFE3C753-4BA6-4317-8DA6-C65C92BE8F92}" destId="{D0219818-F51D-4601-AA23-97A031896B44}" srcOrd="10" destOrd="0" presId="urn:microsoft.com/office/officeart/2005/8/layout/bProcess3"/>
    <dgm:cxn modelId="{D4F72D6C-9703-43CC-8980-513F6FFDB8A3}" type="presParOf" srcId="{DFE3C753-4BA6-4317-8DA6-C65C92BE8F92}" destId="{EFBD068A-1297-43DF-A1B1-E8E8625D03DD}" srcOrd="11" destOrd="0" presId="urn:microsoft.com/office/officeart/2005/8/layout/bProcess3"/>
    <dgm:cxn modelId="{48DA0E8D-59CC-47E8-B2C7-0DF99C752418}" type="presParOf" srcId="{EFBD068A-1297-43DF-A1B1-E8E8625D03DD}" destId="{5A926CF5-1D16-49E6-A685-E15036DD225C}" srcOrd="0" destOrd="0" presId="urn:microsoft.com/office/officeart/2005/8/layout/bProcess3"/>
    <dgm:cxn modelId="{84493D6E-54CA-4F16-8C20-152933C2F82E}" type="presParOf" srcId="{DFE3C753-4BA6-4317-8DA6-C65C92BE8F92}" destId="{3A16A38C-AD68-47B9-B852-6B87FFC0F755}"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836DA-AEF5-44E5-AA90-1A5B0D3398D0}">
      <dsp:nvSpPr>
        <dsp:cNvPr id="0" name=""/>
        <dsp:cNvSpPr/>
      </dsp:nvSpPr>
      <dsp:spPr>
        <a:xfrm>
          <a:off x="0" y="52254"/>
          <a:ext cx="10515600" cy="50368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Executive Summary</a:t>
          </a:r>
        </a:p>
      </dsp:txBody>
      <dsp:txXfrm>
        <a:off x="24588" y="76842"/>
        <a:ext cx="10466424" cy="454509"/>
      </dsp:txXfrm>
    </dsp:sp>
    <dsp:sp modelId="{709E2F38-8427-4EED-A920-33297F72892B}">
      <dsp:nvSpPr>
        <dsp:cNvPr id="0" name=""/>
        <dsp:cNvSpPr/>
      </dsp:nvSpPr>
      <dsp:spPr>
        <a:xfrm>
          <a:off x="0" y="616419"/>
          <a:ext cx="10515600" cy="50368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collection methodology:</a:t>
          </a:r>
        </a:p>
      </dsp:txBody>
      <dsp:txXfrm>
        <a:off x="24588" y="641007"/>
        <a:ext cx="10466424" cy="454509"/>
      </dsp:txXfrm>
    </dsp:sp>
    <dsp:sp modelId="{F1FCF6EA-667A-4FFA-AEA1-82565A0628F4}">
      <dsp:nvSpPr>
        <dsp:cNvPr id="0" name=""/>
        <dsp:cNvSpPr/>
      </dsp:nvSpPr>
      <dsp:spPr>
        <a:xfrm>
          <a:off x="0" y="1120104"/>
          <a:ext cx="105156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Data was collected using SpaceX API and scraped from Wikipedia</a:t>
          </a:r>
        </a:p>
      </dsp:txBody>
      <dsp:txXfrm>
        <a:off x="0" y="1120104"/>
        <a:ext cx="10515600" cy="347760"/>
      </dsp:txXfrm>
    </dsp:sp>
    <dsp:sp modelId="{AA2AD3CD-4044-4E05-9887-6C226340F485}">
      <dsp:nvSpPr>
        <dsp:cNvPr id="0" name=""/>
        <dsp:cNvSpPr/>
      </dsp:nvSpPr>
      <dsp:spPr>
        <a:xfrm>
          <a:off x="0" y="1467864"/>
          <a:ext cx="10515600" cy="50368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Perform data wrangling</a:t>
          </a:r>
        </a:p>
      </dsp:txBody>
      <dsp:txXfrm>
        <a:off x="24588" y="1492452"/>
        <a:ext cx="10466424" cy="454509"/>
      </dsp:txXfrm>
    </dsp:sp>
    <dsp:sp modelId="{D2FAE957-1684-4F49-AD96-CA4E4A0FFEEF}">
      <dsp:nvSpPr>
        <dsp:cNvPr id="0" name=""/>
        <dsp:cNvSpPr/>
      </dsp:nvSpPr>
      <dsp:spPr>
        <a:xfrm>
          <a:off x="0" y="1971549"/>
          <a:ext cx="105156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Data was filtered and cleaned. Missing values imputed with means. </a:t>
          </a:r>
        </a:p>
      </dsp:txBody>
      <dsp:txXfrm>
        <a:off x="0" y="1971549"/>
        <a:ext cx="10515600" cy="347760"/>
      </dsp:txXfrm>
    </dsp:sp>
    <dsp:sp modelId="{FE5F281B-648C-4E59-B38F-E7A1BE24A752}">
      <dsp:nvSpPr>
        <dsp:cNvPr id="0" name=""/>
        <dsp:cNvSpPr/>
      </dsp:nvSpPr>
      <dsp:spPr>
        <a:xfrm>
          <a:off x="0" y="2319309"/>
          <a:ext cx="10515600" cy="50368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Perform exploratory data analysis (EDA) using visualization and SQL</a:t>
          </a:r>
        </a:p>
      </dsp:txBody>
      <dsp:txXfrm>
        <a:off x="24588" y="2343897"/>
        <a:ext cx="10466424" cy="454509"/>
      </dsp:txXfrm>
    </dsp:sp>
    <dsp:sp modelId="{FAE00C81-31C7-423A-AFE0-8CAC1C956D35}">
      <dsp:nvSpPr>
        <dsp:cNvPr id="0" name=""/>
        <dsp:cNvSpPr/>
      </dsp:nvSpPr>
      <dsp:spPr>
        <a:xfrm>
          <a:off x="0" y="2883474"/>
          <a:ext cx="10515600" cy="50368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Perform interactive visual analytics using Folium and Plotly Dash</a:t>
          </a:r>
        </a:p>
      </dsp:txBody>
      <dsp:txXfrm>
        <a:off x="24588" y="2908062"/>
        <a:ext cx="10466424" cy="454509"/>
      </dsp:txXfrm>
    </dsp:sp>
    <dsp:sp modelId="{C4EA2F0C-C8AE-44BF-BF42-37696AEC92E2}">
      <dsp:nvSpPr>
        <dsp:cNvPr id="0" name=""/>
        <dsp:cNvSpPr/>
      </dsp:nvSpPr>
      <dsp:spPr>
        <a:xfrm>
          <a:off x="0" y="3447639"/>
          <a:ext cx="10515600" cy="50368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Perform predictive analysis using classification models</a:t>
          </a:r>
        </a:p>
      </dsp:txBody>
      <dsp:txXfrm>
        <a:off x="24588" y="3472227"/>
        <a:ext cx="10466424" cy="454509"/>
      </dsp:txXfrm>
    </dsp:sp>
    <dsp:sp modelId="{5A2BEC87-ED97-4032-BD6D-A15D294BBBE3}">
      <dsp:nvSpPr>
        <dsp:cNvPr id="0" name=""/>
        <dsp:cNvSpPr/>
      </dsp:nvSpPr>
      <dsp:spPr>
        <a:xfrm>
          <a:off x="0" y="3951324"/>
          <a:ext cx="105156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4 unsupervised machine learning techniques were trained on the data. </a:t>
          </a:r>
        </a:p>
      </dsp:txBody>
      <dsp:txXfrm>
        <a:off x="0" y="3951324"/>
        <a:ext cx="10515600" cy="3477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0631C-78DD-4209-B35C-F0FF7A2CE7BC}">
      <dsp:nvSpPr>
        <dsp:cNvPr id="0" name=""/>
        <dsp:cNvSpPr/>
      </dsp:nvSpPr>
      <dsp:spPr>
        <a:xfrm>
          <a:off x="0" y="533209"/>
          <a:ext cx="6666833" cy="2835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We found that the variables that most heavily effected the success rate were the payload mass, number of flights flown by the first stage, type of orbit, and (obviously) if the legs and grid fins were used.</a:t>
          </a:r>
        </a:p>
      </dsp:txBody>
      <dsp:txXfrm>
        <a:off x="0" y="533209"/>
        <a:ext cx="6666833" cy="2835000"/>
      </dsp:txXfrm>
    </dsp:sp>
    <dsp:sp modelId="{7D4AB7FC-4532-4606-8DD6-960953657037}">
      <dsp:nvSpPr>
        <dsp:cNvPr id="0" name=""/>
        <dsp:cNvSpPr/>
      </dsp:nvSpPr>
      <dsp:spPr>
        <a:xfrm>
          <a:off x="333341" y="164209"/>
          <a:ext cx="4666783"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Exploratory data analysis results</a:t>
          </a:r>
        </a:p>
      </dsp:txBody>
      <dsp:txXfrm>
        <a:off x="369367" y="200235"/>
        <a:ext cx="4594731" cy="665948"/>
      </dsp:txXfrm>
    </dsp:sp>
    <dsp:sp modelId="{10C1E56F-CA7E-447D-BBAE-B13F001CC148}">
      <dsp:nvSpPr>
        <dsp:cNvPr id="0" name=""/>
        <dsp:cNvSpPr/>
      </dsp:nvSpPr>
      <dsp:spPr>
        <a:xfrm>
          <a:off x="0" y="3872210"/>
          <a:ext cx="6666833" cy="14175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Each method had almost the exact same accuracy, except for the decision tree. </a:t>
          </a:r>
        </a:p>
      </dsp:txBody>
      <dsp:txXfrm>
        <a:off x="0" y="3872210"/>
        <a:ext cx="6666833" cy="1417500"/>
      </dsp:txXfrm>
    </dsp:sp>
    <dsp:sp modelId="{3542FC62-83D2-444E-A9E1-EFFE1D836F1C}">
      <dsp:nvSpPr>
        <dsp:cNvPr id="0" name=""/>
        <dsp:cNvSpPr/>
      </dsp:nvSpPr>
      <dsp:spPr>
        <a:xfrm>
          <a:off x="333341" y="3503210"/>
          <a:ext cx="4666783"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Predictive analysis results</a:t>
          </a:r>
        </a:p>
      </dsp:txBody>
      <dsp:txXfrm>
        <a:off x="369367" y="3539236"/>
        <a:ext cx="4594731"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F7DCF-BD47-4441-A87E-D4EABA507EC5}">
      <dsp:nvSpPr>
        <dsp:cNvPr id="0" name=""/>
        <dsp:cNvSpPr/>
      </dsp:nvSpPr>
      <dsp:spPr>
        <a:xfrm>
          <a:off x="2098328" y="441573"/>
          <a:ext cx="341142" cy="91440"/>
        </a:xfrm>
        <a:custGeom>
          <a:avLst/>
          <a:gdLst/>
          <a:ahLst/>
          <a:cxnLst/>
          <a:rect l="0" t="0" r="0" b="0"/>
          <a:pathLst>
            <a:path>
              <a:moveTo>
                <a:pt x="0" y="45720"/>
              </a:moveTo>
              <a:lnTo>
                <a:pt x="341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9606" y="485434"/>
        <a:ext cx="18587" cy="3717"/>
      </dsp:txXfrm>
    </dsp:sp>
    <dsp:sp modelId="{53C889F9-E89E-4A00-91DD-A48DE5AB4345}">
      <dsp:nvSpPr>
        <dsp:cNvPr id="0" name=""/>
        <dsp:cNvSpPr/>
      </dsp:nvSpPr>
      <dsp:spPr>
        <a:xfrm>
          <a:off x="483855" y="2411"/>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 Import Libraries &amp; Define Functions</a:t>
          </a:r>
          <a:endParaRPr lang="en-US" sz="1500" kern="1200" dirty="0"/>
        </a:p>
      </dsp:txBody>
      <dsp:txXfrm>
        <a:off x="483855" y="2411"/>
        <a:ext cx="1616273" cy="969764"/>
      </dsp:txXfrm>
    </dsp:sp>
    <dsp:sp modelId="{752D46E5-024D-4218-BCB6-1DCA374B5D0F}">
      <dsp:nvSpPr>
        <dsp:cNvPr id="0" name=""/>
        <dsp:cNvSpPr/>
      </dsp:nvSpPr>
      <dsp:spPr>
        <a:xfrm>
          <a:off x="1291991" y="970375"/>
          <a:ext cx="1988016" cy="341142"/>
        </a:xfrm>
        <a:custGeom>
          <a:avLst/>
          <a:gdLst/>
          <a:ahLst/>
          <a:cxnLst/>
          <a:rect l="0" t="0" r="0" b="0"/>
          <a:pathLst>
            <a:path>
              <a:moveTo>
                <a:pt x="1988016" y="0"/>
              </a:moveTo>
              <a:lnTo>
                <a:pt x="1988016" y="187671"/>
              </a:lnTo>
              <a:lnTo>
                <a:pt x="0" y="187671"/>
              </a:lnTo>
              <a:lnTo>
                <a:pt x="0" y="3411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35438" y="1139087"/>
        <a:ext cx="101123" cy="3717"/>
      </dsp:txXfrm>
    </dsp:sp>
    <dsp:sp modelId="{C6985B6C-7046-4598-A440-7461E4B403CC}">
      <dsp:nvSpPr>
        <dsp:cNvPr id="0" name=""/>
        <dsp:cNvSpPr/>
      </dsp:nvSpPr>
      <dsp:spPr>
        <a:xfrm>
          <a:off x="2471871" y="2411"/>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Use the Requests library to use the SpaceX API</a:t>
          </a:r>
          <a:endParaRPr lang="en-US" sz="1500" kern="1200" dirty="0"/>
        </a:p>
      </dsp:txBody>
      <dsp:txXfrm>
        <a:off x="2471871" y="2411"/>
        <a:ext cx="1616273" cy="969764"/>
      </dsp:txXfrm>
    </dsp:sp>
    <dsp:sp modelId="{C095554E-B830-474D-A98A-03E43937865D}">
      <dsp:nvSpPr>
        <dsp:cNvPr id="0" name=""/>
        <dsp:cNvSpPr/>
      </dsp:nvSpPr>
      <dsp:spPr>
        <a:xfrm>
          <a:off x="2098328" y="1783079"/>
          <a:ext cx="341142" cy="91440"/>
        </a:xfrm>
        <a:custGeom>
          <a:avLst/>
          <a:gdLst/>
          <a:ahLst/>
          <a:cxnLst/>
          <a:rect l="0" t="0" r="0" b="0"/>
          <a:pathLst>
            <a:path>
              <a:moveTo>
                <a:pt x="0" y="45720"/>
              </a:moveTo>
              <a:lnTo>
                <a:pt x="341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9606" y="1826941"/>
        <a:ext cx="18587" cy="3717"/>
      </dsp:txXfrm>
    </dsp:sp>
    <dsp:sp modelId="{D3578ADF-AEF1-4C42-9E99-D365441EE4B6}">
      <dsp:nvSpPr>
        <dsp:cNvPr id="0" name=""/>
        <dsp:cNvSpPr/>
      </dsp:nvSpPr>
      <dsp:spPr>
        <a:xfrm>
          <a:off x="483855" y="1343917"/>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Parse through data, make it readable </a:t>
          </a:r>
          <a:endParaRPr lang="en-US" sz="1500" kern="1200" dirty="0"/>
        </a:p>
      </dsp:txBody>
      <dsp:txXfrm>
        <a:off x="483855" y="1343917"/>
        <a:ext cx="1616273" cy="969764"/>
      </dsp:txXfrm>
    </dsp:sp>
    <dsp:sp modelId="{5684D536-1000-445A-A8DF-B3F56C89A1A9}">
      <dsp:nvSpPr>
        <dsp:cNvPr id="0" name=""/>
        <dsp:cNvSpPr/>
      </dsp:nvSpPr>
      <dsp:spPr>
        <a:xfrm>
          <a:off x="1291991" y="2311882"/>
          <a:ext cx="1988016" cy="341142"/>
        </a:xfrm>
        <a:custGeom>
          <a:avLst/>
          <a:gdLst/>
          <a:ahLst/>
          <a:cxnLst/>
          <a:rect l="0" t="0" r="0" b="0"/>
          <a:pathLst>
            <a:path>
              <a:moveTo>
                <a:pt x="1988016" y="0"/>
              </a:moveTo>
              <a:lnTo>
                <a:pt x="1988016" y="187671"/>
              </a:lnTo>
              <a:lnTo>
                <a:pt x="0" y="187671"/>
              </a:lnTo>
              <a:lnTo>
                <a:pt x="0" y="3411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35438" y="2480594"/>
        <a:ext cx="101123" cy="3717"/>
      </dsp:txXfrm>
    </dsp:sp>
    <dsp:sp modelId="{ED3C2BC0-3138-428D-BAEF-06D2A480176E}">
      <dsp:nvSpPr>
        <dsp:cNvPr id="0" name=""/>
        <dsp:cNvSpPr/>
      </dsp:nvSpPr>
      <dsp:spPr>
        <a:xfrm>
          <a:off x="2471871" y="1343917"/>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Load data into DataFrame</a:t>
          </a:r>
          <a:endParaRPr lang="en-US" sz="1500" kern="1200" dirty="0"/>
        </a:p>
      </dsp:txBody>
      <dsp:txXfrm>
        <a:off x="2471871" y="1343917"/>
        <a:ext cx="1616273" cy="969764"/>
      </dsp:txXfrm>
    </dsp:sp>
    <dsp:sp modelId="{04677DA1-41B1-4FDB-9963-4FA469AF9933}">
      <dsp:nvSpPr>
        <dsp:cNvPr id="0" name=""/>
        <dsp:cNvSpPr/>
      </dsp:nvSpPr>
      <dsp:spPr>
        <a:xfrm>
          <a:off x="2098328" y="3124586"/>
          <a:ext cx="341142" cy="91440"/>
        </a:xfrm>
        <a:custGeom>
          <a:avLst/>
          <a:gdLst/>
          <a:ahLst/>
          <a:cxnLst/>
          <a:rect l="0" t="0" r="0" b="0"/>
          <a:pathLst>
            <a:path>
              <a:moveTo>
                <a:pt x="0" y="45720"/>
              </a:moveTo>
              <a:lnTo>
                <a:pt x="3411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9606" y="3168448"/>
        <a:ext cx="18587" cy="3717"/>
      </dsp:txXfrm>
    </dsp:sp>
    <dsp:sp modelId="{7AF18A11-D315-41D3-95A7-EEEA170C1EC6}">
      <dsp:nvSpPr>
        <dsp:cNvPr id="0" name=""/>
        <dsp:cNvSpPr/>
      </dsp:nvSpPr>
      <dsp:spPr>
        <a:xfrm>
          <a:off x="483855" y="2685424"/>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Filter DataFrame to only Falcon 9 launches</a:t>
          </a:r>
        </a:p>
      </dsp:txBody>
      <dsp:txXfrm>
        <a:off x="483855" y="2685424"/>
        <a:ext cx="1616273" cy="969764"/>
      </dsp:txXfrm>
    </dsp:sp>
    <dsp:sp modelId="{5546580D-749F-4718-AFB0-74E5EC11567C}">
      <dsp:nvSpPr>
        <dsp:cNvPr id="0" name=""/>
        <dsp:cNvSpPr/>
      </dsp:nvSpPr>
      <dsp:spPr>
        <a:xfrm>
          <a:off x="2471871" y="2685424"/>
          <a:ext cx="1616273" cy="969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Impute missing payload masses with mean value.</a:t>
          </a:r>
        </a:p>
      </dsp:txBody>
      <dsp:txXfrm>
        <a:off x="2471871" y="2685424"/>
        <a:ext cx="1616273" cy="969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63037-223D-43DC-90A5-CCB86CC074FF}">
      <dsp:nvSpPr>
        <dsp:cNvPr id="0" name=""/>
        <dsp:cNvSpPr/>
      </dsp:nvSpPr>
      <dsp:spPr>
        <a:xfrm>
          <a:off x="2474119" y="516112"/>
          <a:ext cx="398452" cy="91440"/>
        </a:xfrm>
        <a:custGeom>
          <a:avLst/>
          <a:gdLst/>
          <a:ahLst/>
          <a:cxnLst/>
          <a:rect l="0" t="0" r="0" b="0"/>
          <a:pathLst>
            <a:path>
              <a:moveTo>
                <a:pt x="0" y="45720"/>
              </a:moveTo>
              <a:lnTo>
                <a:pt x="3984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2619" y="559687"/>
        <a:ext cx="21452" cy="4290"/>
      </dsp:txXfrm>
    </dsp:sp>
    <dsp:sp modelId="{E0FF4411-3787-402A-9C3B-7DE93CA21221}">
      <dsp:nvSpPr>
        <dsp:cNvPr id="0" name=""/>
        <dsp:cNvSpPr/>
      </dsp:nvSpPr>
      <dsp:spPr>
        <a:xfrm>
          <a:off x="610473" y="2199"/>
          <a:ext cx="1865445" cy="1119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 Install </a:t>
          </a:r>
          <a:r>
            <a:rPr lang="en-US" sz="1500" kern="1200" dirty="0" err="1">
              <a:latin typeface="Calibri Light" panose="020F0302020204030204"/>
            </a:rPr>
            <a:t>BeautifulSoup</a:t>
          </a:r>
          <a:r>
            <a:rPr lang="en-US" sz="1500" kern="1200" dirty="0">
              <a:latin typeface="Calibri Light" panose="020F0302020204030204"/>
            </a:rPr>
            <a:t> &amp; define the target page. Define Functions.</a:t>
          </a:r>
          <a:endParaRPr lang="en-US" sz="1500" kern="1200" dirty="0"/>
        </a:p>
      </dsp:txBody>
      <dsp:txXfrm>
        <a:off x="610473" y="2199"/>
        <a:ext cx="1865445" cy="1119267"/>
      </dsp:txXfrm>
    </dsp:sp>
    <dsp:sp modelId="{12FA6B29-F0C9-4E77-ABBB-1487EDEB2B20}">
      <dsp:nvSpPr>
        <dsp:cNvPr id="0" name=""/>
        <dsp:cNvSpPr/>
      </dsp:nvSpPr>
      <dsp:spPr>
        <a:xfrm>
          <a:off x="1543196" y="1119666"/>
          <a:ext cx="2294498" cy="398452"/>
        </a:xfrm>
        <a:custGeom>
          <a:avLst/>
          <a:gdLst/>
          <a:ahLst/>
          <a:cxnLst/>
          <a:rect l="0" t="0" r="0" b="0"/>
          <a:pathLst>
            <a:path>
              <a:moveTo>
                <a:pt x="2294498" y="0"/>
              </a:moveTo>
              <a:lnTo>
                <a:pt x="2294498" y="216326"/>
              </a:lnTo>
              <a:lnTo>
                <a:pt x="0" y="216326"/>
              </a:lnTo>
              <a:lnTo>
                <a:pt x="0" y="39845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2089" y="1316747"/>
        <a:ext cx="116713" cy="4290"/>
      </dsp:txXfrm>
    </dsp:sp>
    <dsp:sp modelId="{5D4AEC64-BF04-4F1F-9DD5-6A98B2111700}">
      <dsp:nvSpPr>
        <dsp:cNvPr id="0" name=""/>
        <dsp:cNvSpPr/>
      </dsp:nvSpPr>
      <dsp:spPr>
        <a:xfrm>
          <a:off x="2904972" y="2199"/>
          <a:ext cx="1865445" cy="1119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 Perform a GET request on the page. </a:t>
          </a:r>
          <a:endParaRPr lang="en-US" sz="1500" kern="1200" dirty="0"/>
        </a:p>
      </dsp:txBody>
      <dsp:txXfrm>
        <a:off x="2904972" y="2199"/>
        <a:ext cx="1865445" cy="1119267"/>
      </dsp:txXfrm>
    </dsp:sp>
    <dsp:sp modelId="{FAAB839D-11FE-433E-A9ED-2832740950FA}">
      <dsp:nvSpPr>
        <dsp:cNvPr id="0" name=""/>
        <dsp:cNvSpPr/>
      </dsp:nvSpPr>
      <dsp:spPr>
        <a:xfrm>
          <a:off x="2474119" y="2064433"/>
          <a:ext cx="398452" cy="91440"/>
        </a:xfrm>
        <a:custGeom>
          <a:avLst/>
          <a:gdLst/>
          <a:ahLst/>
          <a:cxnLst/>
          <a:rect l="0" t="0" r="0" b="0"/>
          <a:pathLst>
            <a:path>
              <a:moveTo>
                <a:pt x="0" y="45720"/>
              </a:moveTo>
              <a:lnTo>
                <a:pt x="3984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2619" y="2108007"/>
        <a:ext cx="21452" cy="4290"/>
      </dsp:txXfrm>
    </dsp:sp>
    <dsp:sp modelId="{755BAC08-9812-4799-8FCB-C638F9D814E2}">
      <dsp:nvSpPr>
        <dsp:cNvPr id="0" name=""/>
        <dsp:cNvSpPr/>
      </dsp:nvSpPr>
      <dsp:spPr>
        <a:xfrm>
          <a:off x="610473" y="1550519"/>
          <a:ext cx="1865445" cy="1119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t>Extract all column/variable names from the HTML table header</a:t>
          </a:r>
          <a:endParaRPr lang="en-US" sz="1500" kern="1200" dirty="0">
            <a:latin typeface="Calibri Light" panose="020F0302020204030204"/>
          </a:endParaRPr>
        </a:p>
      </dsp:txBody>
      <dsp:txXfrm>
        <a:off x="610473" y="1550519"/>
        <a:ext cx="1865445" cy="1119267"/>
      </dsp:txXfrm>
    </dsp:sp>
    <dsp:sp modelId="{3C0F165F-37A1-406B-AF60-DDAC0FD51E00}">
      <dsp:nvSpPr>
        <dsp:cNvPr id="0" name=""/>
        <dsp:cNvSpPr/>
      </dsp:nvSpPr>
      <dsp:spPr>
        <a:xfrm>
          <a:off x="1543196" y="2667986"/>
          <a:ext cx="2294498" cy="398452"/>
        </a:xfrm>
        <a:custGeom>
          <a:avLst/>
          <a:gdLst/>
          <a:ahLst/>
          <a:cxnLst/>
          <a:rect l="0" t="0" r="0" b="0"/>
          <a:pathLst>
            <a:path>
              <a:moveTo>
                <a:pt x="2294498" y="0"/>
              </a:moveTo>
              <a:lnTo>
                <a:pt x="2294498" y="216326"/>
              </a:lnTo>
              <a:lnTo>
                <a:pt x="0" y="216326"/>
              </a:lnTo>
              <a:lnTo>
                <a:pt x="0" y="39845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2089" y="2865067"/>
        <a:ext cx="116713" cy="4290"/>
      </dsp:txXfrm>
    </dsp:sp>
    <dsp:sp modelId="{40BAEC0F-56C6-4C36-BC62-5AC7201D9429}">
      <dsp:nvSpPr>
        <dsp:cNvPr id="0" name=""/>
        <dsp:cNvSpPr/>
      </dsp:nvSpPr>
      <dsp:spPr>
        <a:xfrm>
          <a:off x="2904972" y="1550519"/>
          <a:ext cx="1865445" cy="1119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t>Create a data frame by parsing the launch HTML tables</a:t>
          </a:r>
          <a:endParaRPr lang="en-US" sz="1500" kern="1200" dirty="0">
            <a:latin typeface="Calibri Light" panose="020F0302020204030204"/>
          </a:endParaRPr>
        </a:p>
      </dsp:txBody>
      <dsp:txXfrm>
        <a:off x="2904972" y="1550519"/>
        <a:ext cx="1865445" cy="1119267"/>
      </dsp:txXfrm>
    </dsp:sp>
    <dsp:sp modelId="{76C6F3D2-F5BD-496C-9FAB-68DA0FE556C4}">
      <dsp:nvSpPr>
        <dsp:cNvPr id="0" name=""/>
        <dsp:cNvSpPr/>
      </dsp:nvSpPr>
      <dsp:spPr>
        <a:xfrm>
          <a:off x="610473" y="3098839"/>
          <a:ext cx="1865445" cy="1119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Add data to data frame.</a:t>
          </a:r>
          <a:endParaRPr lang="en-US" sz="1500" kern="1200" dirty="0"/>
        </a:p>
      </dsp:txBody>
      <dsp:txXfrm>
        <a:off x="610473" y="3098839"/>
        <a:ext cx="1865445" cy="11192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66DE1-0438-4969-9889-2345CFC1B78B}">
      <dsp:nvSpPr>
        <dsp:cNvPr id="0" name=""/>
        <dsp:cNvSpPr/>
      </dsp:nvSpPr>
      <dsp:spPr>
        <a:xfrm>
          <a:off x="0" y="0"/>
          <a:ext cx="8414428" cy="7547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data was filtered to only include Falcon 9 launches (the data had prototype Falcon 1 launches). </a:t>
          </a:r>
        </a:p>
      </dsp:txBody>
      <dsp:txXfrm>
        <a:off x="22105" y="22105"/>
        <a:ext cx="7511741" cy="710494"/>
      </dsp:txXfrm>
    </dsp:sp>
    <dsp:sp modelId="{D1C5EB75-DD5C-408D-BB12-CAC5FB248AC2}">
      <dsp:nvSpPr>
        <dsp:cNvPr id="0" name=""/>
        <dsp:cNvSpPr/>
      </dsp:nvSpPr>
      <dsp:spPr>
        <a:xfrm>
          <a:off x="628350" y="859525"/>
          <a:ext cx="8414428" cy="754704"/>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Missing data was identified in the PayloadMass column. Missing data was replaced with the mean. </a:t>
          </a:r>
        </a:p>
      </dsp:txBody>
      <dsp:txXfrm>
        <a:off x="650455" y="881630"/>
        <a:ext cx="7251309" cy="710494"/>
      </dsp:txXfrm>
    </dsp:sp>
    <dsp:sp modelId="{DD940396-A3DA-433D-8405-205CB014D41C}">
      <dsp:nvSpPr>
        <dsp:cNvPr id="0" name=""/>
        <dsp:cNvSpPr/>
      </dsp:nvSpPr>
      <dsp:spPr>
        <a:xfrm>
          <a:off x="1256700" y="1719050"/>
          <a:ext cx="8414428" cy="754704"/>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Outcome column was encoded to a binary success/fail, and was normalized. </a:t>
          </a:r>
        </a:p>
      </dsp:txBody>
      <dsp:txXfrm>
        <a:off x="1278805" y="1741155"/>
        <a:ext cx="7251309" cy="710494"/>
      </dsp:txXfrm>
    </dsp:sp>
    <dsp:sp modelId="{A4479B65-7C89-4410-9F8A-D5ECEAE02E16}">
      <dsp:nvSpPr>
        <dsp:cNvPr id="0" name=""/>
        <dsp:cNvSpPr/>
      </dsp:nvSpPr>
      <dsp:spPr>
        <a:xfrm>
          <a:off x="1885050" y="2578575"/>
          <a:ext cx="8414428" cy="754704"/>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Orbit column was encoded using one-hot encoding, befitting a categorical variable. </a:t>
          </a:r>
        </a:p>
      </dsp:txBody>
      <dsp:txXfrm>
        <a:off x="1907155" y="2600680"/>
        <a:ext cx="7251309" cy="710494"/>
      </dsp:txXfrm>
    </dsp:sp>
    <dsp:sp modelId="{9EB41091-0651-4656-ADE5-D1AC55E5ADB3}">
      <dsp:nvSpPr>
        <dsp:cNvPr id="0" name=""/>
        <dsp:cNvSpPr/>
      </dsp:nvSpPr>
      <dsp:spPr>
        <a:xfrm>
          <a:off x="2513400" y="3438100"/>
          <a:ext cx="8414428" cy="75470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hlinkClick xmlns:r="http://schemas.openxmlformats.org/officeDocument/2006/relationships" r:id="rId1"/>
            </a:rPr>
            <a:t>Click here for the corresponding notebook. </a:t>
          </a:r>
          <a:endParaRPr lang="en-US" sz="1900" kern="1200"/>
        </a:p>
      </dsp:txBody>
      <dsp:txXfrm>
        <a:off x="2535505" y="3460205"/>
        <a:ext cx="7251309" cy="710494"/>
      </dsp:txXfrm>
    </dsp:sp>
    <dsp:sp modelId="{1D36259C-04FD-4CE1-A9B9-A0B77C18781F}">
      <dsp:nvSpPr>
        <dsp:cNvPr id="0" name=""/>
        <dsp:cNvSpPr/>
      </dsp:nvSpPr>
      <dsp:spPr>
        <a:xfrm>
          <a:off x="7923870"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034246" y="551353"/>
        <a:ext cx="269806" cy="369145"/>
      </dsp:txXfrm>
    </dsp:sp>
    <dsp:sp modelId="{8BD2662F-C264-46F3-B535-B610B5902373}">
      <dsp:nvSpPr>
        <dsp:cNvPr id="0" name=""/>
        <dsp:cNvSpPr/>
      </dsp:nvSpPr>
      <dsp:spPr>
        <a:xfrm>
          <a:off x="8552220" y="1410878"/>
          <a:ext cx="490558" cy="490558"/>
        </a:xfrm>
        <a:prstGeom prst="downArrow">
          <a:avLst>
            <a:gd name="adj1" fmla="val 55000"/>
            <a:gd name="adj2" fmla="val 45000"/>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62596" y="1410878"/>
        <a:ext cx="269806" cy="369145"/>
      </dsp:txXfrm>
    </dsp:sp>
    <dsp:sp modelId="{653AA37A-DA55-4C45-AAB8-2FB1836ED36F}">
      <dsp:nvSpPr>
        <dsp:cNvPr id="0" name=""/>
        <dsp:cNvSpPr/>
      </dsp:nvSpPr>
      <dsp:spPr>
        <a:xfrm>
          <a:off x="9180570" y="2257825"/>
          <a:ext cx="490558" cy="490558"/>
        </a:xfrm>
        <a:prstGeom prst="downArrow">
          <a:avLst>
            <a:gd name="adj1" fmla="val 55000"/>
            <a:gd name="adj2" fmla="val 45000"/>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90946" y="2257825"/>
        <a:ext cx="269806" cy="369145"/>
      </dsp:txXfrm>
    </dsp:sp>
    <dsp:sp modelId="{F41ED3C8-EDED-4552-8C0F-ADA71C0890A1}">
      <dsp:nvSpPr>
        <dsp:cNvPr id="0" name=""/>
        <dsp:cNvSpPr/>
      </dsp:nvSpPr>
      <dsp:spPr>
        <a:xfrm>
          <a:off x="9808920" y="3125736"/>
          <a:ext cx="490558" cy="490558"/>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19296" y="3125736"/>
        <a:ext cx="269806" cy="3691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22F70-BDD2-4DC6-93C0-A8BDE38B31AF}">
      <dsp:nvSpPr>
        <dsp:cNvPr id="0" name=""/>
        <dsp:cNvSpPr/>
      </dsp:nvSpPr>
      <dsp:spPr>
        <a:xfrm>
          <a:off x="0" y="665"/>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19A079-6062-4B89-BAD8-D32102607353}">
      <dsp:nvSpPr>
        <dsp:cNvPr id="0" name=""/>
        <dsp:cNvSpPr/>
      </dsp:nvSpPr>
      <dsp:spPr>
        <a:xfrm>
          <a:off x="0" y="665"/>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Flight Number and Launch Site – Visualized with a scatterplot to show relationship between launch site &amp; # of launches. </a:t>
          </a:r>
        </a:p>
      </dsp:txBody>
      <dsp:txXfrm>
        <a:off x="0" y="665"/>
        <a:ext cx="6666833" cy="778941"/>
      </dsp:txXfrm>
    </dsp:sp>
    <dsp:sp modelId="{B4B13FCD-E01E-4E13-9FC0-E8FA768838C3}">
      <dsp:nvSpPr>
        <dsp:cNvPr id="0" name=""/>
        <dsp:cNvSpPr/>
      </dsp:nvSpPr>
      <dsp:spPr>
        <a:xfrm>
          <a:off x="0" y="779606"/>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B9A0955-4397-46D4-A0DB-8606D954F4E7}">
      <dsp:nvSpPr>
        <dsp:cNvPr id="0" name=""/>
        <dsp:cNvSpPr/>
      </dsp:nvSpPr>
      <dsp:spPr>
        <a:xfrm>
          <a:off x="0" y="779606"/>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Payload and Launch Site – Visualized with a scatterplot to show relationship between launch site &amp; mass of payload. </a:t>
          </a:r>
        </a:p>
      </dsp:txBody>
      <dsp:txXfrm>
        <a:off x="0" y="779606"/>
        <a:ext cx="6666833" cy="778941"/>
      </dsp:txXfrm>
    </dsp:sp>
    <dsp:sp modelId="{D2E947CA-53C4-45A7-8336-1341ABE09DDB}">
      <dsp:nvSpPr>
        <dsp:cNvPr id="0" name=""/>
        <dsp:cNvSpPr/>
      </dsp:nvSpPr>
      <dsp:spPr>
        <a:xfrm>
          <a:off x="0" y="1558548"/>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6AB272C-4634-42C0-AAAA-0323B86B3D7A}">
      <dsp:nvSpPr>
        <dsp:cNvPr id="0" name=""/>
        <dsp:cNvSpPr/>
      </dsp:nvSpPr>
      <dsp:spPr>
        <a:xfrm>
          <a:off x="0" y="1558548"/>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Probability of Success and Orbit Type – Visualized with a bar chart, shows probability of success based on orbit type. </a:t>
          </a:r>
        </a:p>
      </dsp:txBody>
      <dsp:txXfrm>
        <a:off x="0" y="1558548"/>
        <a:ext cx="6666833" cy="778941"/>
      </dsp:txXfrm>
    </dsp:sp>
    <dsp:sp modelId="{E9D09529-6DB6-4FA6-AB95-51B57AE65A1B}">
      <dsp:nvSpPr>
        <dsp:cNvPr id="0" name=""/>
        <dsp:cNvSpPr/>
      </dsp:nvSpPr>
      <dsp:spPr>
        <a:xfrm>
          <a:off x="0" y="2337489"/>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7207C34-A137-4C29-B8BE-D4B08BB587C4}">
      <dsp:nvSpPr>
        <dsp:cNvPr id="0" name=""/>
        <dsp:cNvSpPr/>
      </dsp:nvSpPr>
      <dsp:spPr>
        <a:xfrm>
          <a:off x="0" y="2337489"/>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FlightNumber and Orbit type – Visualized with a scatterplot, shows relationship between the # of flights per orbit type. </a:t>
          </a:r>
        </a:p>
      </dsp:txBody>
      <dsp:txXfrm>
        <a:off x="0" y="2337489"/>
        <a:ext cx="6666833" cy="778941"/>
      </dsp:txXfrm>
    </dsp:sp>
    <dsp:sp modelId="{6A495CF1-4D14-418A-A8A3-5F8296FBBC95}">
      <dsp:nvSpPr>
        <dsp:cNvPr id="0" name=""/>
        <dsp:cNvSpPr/>
      </dsp:nvSpPr>
      <dsp:spPr>
        <a:xfrm>
          <a:off x="0" y="3116430"/>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72199EA-BA66-4102-B4B0-B42B47F09CC5}">
      <dsp:nvSpPr>
        <dsp:cNvPr id="0" name=""/>
        <dsp:cNvSpPr/>
      </dsp:nvSpPr>
      <dsp:spPr>
        <a:xfrm>
          <a:off x="0" y="3116430"/>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Payload and Orbit type – Visualized with a scatterplot, shows mass of payload compared to orbit type.</a:t>
          </a:r>
        </a:p>
      </dsp:txBody>
      <dsp:txXfrm>
        <a:off x="0" y="3116430"/>
        <a:ext cx="6666833" cy="778941"/>
      </dsp:txXfrm>
    </dsp:sp>
    <dsp:sp modelId="{39FE4CD7-8833-4981-8240-4E86883B74E7}">
      <dsp:nvSpPr>
        <dsp:cNvPr id="0" name=""/>
        <dsp:cNvSpPr/>
      </dsp:nvSpPr>
      <dsp:spPr>
        <a:xfrm>
          <a:off x="0" y="389537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A23B888-865B-477B-8C39-ED03E7030E9F}">
      <dsp:nvSpPr>
        <dsp:cNvPr id="0" name=""/>
        <dsp:cNvSpPr/>
      </dsp:nvSpPr>
      <dsp:spPr>
        <a:xfrm>
          <a:off x="0" y="3895371"/>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Yearly success trend – Visualized with a line chart to show yearly recovery success rate. </a:t>
          </a:r>
        </a:p>
      </dsp:txBody>
      <dsp:txXfrm>
        <a:off x="0" y="3895371"/>
        <a:ext cx="6666833" cy="778941"/>
      </dsp:txXfrm>
    </dsp:sp>
    <dsp:sp modelId="{4AB47519-8AE5-4269-ABA7-EE5E222C3F04}">
      <dsp:nvSpPr>
        <dsp:cNvPr id="0" name=""/>
        <dsp:cNvSpPr/>
      </dsp:nvSpPr>
      <dsp:spPr>
        <a:xfrm>
          <a:off x="0" y="4674313"/>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5BACF2D-8F95-402B-8C75-68F8F8AAF8B1}">
      <dsp:nvSpPr>
        <dsp:cNvPr id="0" name=""/>
        <dsp:cNvSpPr/>
      </dsp:nvSpPr>
      <dsp:spPr>
        <a:xfrm>
          <a:off x="0" y="4674313"/>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hlinkClick xmlns:r="http://schemas.openxmlformats.org/officeDocument/2006/relationships" r:id="rId1"/>
            </a:rPr>
            <a:t>Access the notebook here. </a:t>
          </a:r>
          <a:endParaRPr lang="en-US" sz="2000" kern="1200"/>
        </a:p>
      </dsp:txBody>
      <dsp:txXfrm>
        <a:off x="0" y="4674313"/>
        <a:ext cx="6666833" cy="7789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1E7B6-D03B-45D1-88E0-1A5FF994BC35}">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07EF3D-F307-4E02-8777-5C4D98E95EDA}">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Rank the count of landing outcomes (such as Failure (drone ship) or Success (ground pad)) between the date 2010-06-04 and 2017-03-20, in descending order - select landing__outcome, count(landing__outcome) from spacextbl where date between '2010-06-04' and '2017-03-20' group by landing__outcome order by count(landing__outcome) desc</a:t>
          </a:r>
          <a:br>
            <a:rPr lang="en-US" sz="1900" kern="1200"/>
          </a:br>
          <a:endParaRPr lang="en-US" sz="1900" kern="1200"/>
        </a:p>
      </dsp:txBody>
      <dsp:txXfrm>
        <a:off x="608661" y="692298"/>
        <a:ext cx="4508047" cy="2799040"/>
      </dsp:txXfrm>
    </dsp:sp>
    <dsp:sp modelId="{83F58A97-AC1C-49F1-B35F-5529034E63A9}">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CAF17E-88B3-4F37-874F-0DF5AC1E464D}">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hlinkClick xmlns:r="http://schemas.openxmlformats.org/officeDocument/2006/relationships" r:id="rId1"/>
            </a:rPr>
            <a:t>Access the Notebook here. </a:t>
          </a:r>
          <a:br>
            <a:rPr lang="en-US" sz="1900" kern="1200"/>
          </a:br>
          <a:endParaRPr lang="en-US" sz="1900" kern="1200"/>
        </a:p>
      </dsp:txBody>
      <dsp:txXfrm>
        <a:off x="6331365" y="692298"/>
        <a:ext cx="4508047" cy="27990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04BBD-A8E6-484B-A710-25E571F6DB80}">
      <dsp:nvSpPr>
        <dsp:cNvPr id="0" name=""/>
        <dsp:cNvSpPr/>
      </dsp:nvSpPr>
      <dsp:spPr>
        <a:xfrm>
          <a:off x="0" y="665"/>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7F8A692-4160-4639-9FA3-A4CC800CEF09}">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Added markers to launch site coordinates to identify each launch site.</a:t>
          </a:r>
        </a:p>
      </dsp:txBody>
      <dsp:txXfrm>
        <a:off x="0" y="665"/>
        <a:ext cx="6666833" cy="1090517"/>
      </dsp:txXfrm>
    </dsp:sp>
    <dsp:sp modelId="{92E13BF9-1BA3-4A5A-A592-1971361572F6}">
      <dsp:nvSpPr>
        <dsp:cNvPr id="0" name=""/>
        <dsp:cNvSpPr/>
      </dsp:nvSpPr>
      <dsp:spPr>
        <a:xfrm>
          <a:off x="0" y="1091183"/>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0E1CF76-5D8D-4845-84D6-B68CD71EBA2F}">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Added circles showing the number of launches at each site.</a:t>
          </a:r>
        </a:p>
      </dsp:txBody>
      <dsp:txXfrm>
        <a:off x="0" y="1091183"/>
        <a:ext cx="6666833" cy="1090517"/>
      </dsp:txXfrm>
    </dsp:sp>
    <dsp:sp modelId="{33350664-240C-495A-9018-A1C5A3B49390}">
      <dsp:nvSpPr>
        <dsp:cNvPr id="0" name=""/>
        <dsp:cNvSpPr/>
      </dsp:nvSpPr>
      <dsp:spPr>
        <a:xfrm>
          <a:off x="0" y="2181701"/>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5530AF-8741-4A1B-8B4D-602B8BCDF8B2}">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Added more markers showing failed and successful recovery attempts to show which launch sites have higher rates of recovery failure. </a:t>
          </a:r>
        </a:p>
      </dsp:txBody>
      <dsp:txXfrm>
        <a:off x="0" y="2181701"/>
        <a:ext cx="6666833" cy="1090517"/>
      </dsp:txXfrm>
    </dsp:sp>
    <dsp:sp modelId="{5F51E1AE-2596-405A-BED3-B575DD91F4A7}">
      <dsp:nvSpPr>
        <dsp:cNvPr id="0" name=""/>
        <dsp:cNvSpPr/>
      </dsp:nvSpPr>
      <dsp:spPr>
        <a:xfrm>
          <a:off x="0" y="3272218"/>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5C09B90-7B15-440F-BBDD-3FF5737C99E2}">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Added proximity lines between the launch site and nearby highways, coastlines, and railways to determine the ease of material delivery.</a:t>
          </a:r>
        </a:p>
      </dsp:txBody>
      <dsp:txXfrm>
        <a:off x="0" y="3272218"/>
        <a:ext cx="6666833" cy="1090517"/>
      </dsp:txXfrm>
    </dsp:sp>
    <dsp:sp modelId="{CA75B8C3-9ED4-4D53-8575-71D9795FAD20}">
      <dsp:nvSpPr>
        <dsp:cNvPr id="0" name=""/>
        <dsp:cNvSpPr/>
      </dsp:nvSpPr>
      <dsp:spPr>
        <a:xfrm>
          <a:off x="0" y="4362736"/>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45F9F1-CD09-4786-8E71-60F6B70ACF6C}">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1"/>
            </a:rPr>
            <a:t>Access the notebook here. </a:t>
          </a:r>
          <a:endParaRPr lang="en-US" sz="2200" kern="1200"/>
        </a:p>
      </dsp:txBody>
      <dsp:txXfrm>
        <a:off x="0" y="4362736"/>
        <a:ext cx="6666833" cy="10905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A5E56-A465-4EA8-B57F-A2D863265D53}">
      <dsp:nvSpPr>
        <dsp:cNvPr id="0" name=""/>
        <dsp:cNvSpPr/>
      </dsp:nvSpPr>
      <dsp:spPr>
        <a:xfrm>
          <a:off x="0" y="98059"/>
          <a:ext cx="6666833" cy="126477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Added pie charts to visualize the success rates of each launch site, as well as an overall view of all site success rates. </a:t>
          </a:r>
        </a:p>
      </dsp:txBody>
      <dsp:txXfrm>
        <a:off x="61741" y="159800"/>
        <a:ext cx="6543351" cy="1141288"/>
      </dsp:txXfrm>
    </dsp:sp>
    <dsp:sp modelId="{9A55CB26-0D0B-4321-8C7D-E4DB41FD46E4}">
      <dsp:nvSpPr>
        <dsp:cNvPr id="0" name=""/>
        <dsp:cNvSpPr/>
      </dsp:nvSpPr>
      <dsp:spPr>
        <a:xfrm>
          <a:off x="0" y="1429069"/>
          <a:ext cx="6666833" cy="126477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Added a scatterplot to show success rate vs mass of payload for each site, as well as for all sites. </a:t>
          </a:r>
        </a:p>
      </dsp:txBody>
      <dsp:txXfrm>
        <a:off x="61741" y="1490810"/>
        <a:ext cx="6543351" cy="1141288"/>
      </dsp:txXfrm>
    </dsp:sp>
    <dsp:sp modelId="{CE7F2301-2AE9-4D49-BB96-54E2370A7181}">
      <dsp:nvSpPr>
        <dsp:cNvPr id="0" name=""/>
        <dsp:cNvSpPr/>
      </dsp:nvSpPr>
      <dsp:spPr>
        <a:xfrm>
          <a:off x="0" y="2760080"/>
          <a:ext cx="6666833" cy="126477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Added a payload slider to show how payload mass ranges can be observed by site or overall. </a:t>
          </a:r>
        </a:p>
      </dsp:txBody>
      <dsp:txXfrm>
        <a:off x="61741" y="2821821"/>
        <a:ext cx="6543351" cy="1141288"/>
      </dsp:txXfrm>
    </dsp:sp>
    <dsp:sp modelId="{F22F0562-D370-481F-85D4-F69CA9D6C9AE}">
      <dsp:nvSpPr>
        <dsp:cNvPr id="0" name=""/>
        <dsp:cNvSpPr/>
      </dsp:nvSpPr>
      <dsp:spPr>
        <a:xfrm>
          <a:off x="0" y="4091090"/>
          <a:ext cx="6666833" cy="126477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hlinkClick xmlns:r="http://schemas.openxmlformats.org/officeDocument/2006/relationships" r:id="rId1"/>
            </a:rPr>
            <a:t>Access the source code here.</a:t>
          </a:r>
          <a:r>
            <a:rPr lang="en-US" sz="2300" kern="1200"/>
            <a:t> </a:t>
          </a:r>
        </a:p>
      </dsp:txBody>
      <dsp:txXfrm>
        <a:off x="61741" y="4152831"/>
        <a:ext cx="6543351" cy="11412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E5B07-FFA5-427F-9D8E-1DC1E72668E3}">
      <dsp:nvSpPr>
        <dsp:cNvPr id="0" name=""/>
        <dsp:cNvSpPr/>
      </dsp:nvSpPr>
      <dsp:spPr>
        <a:xfrm>
          <a:off x="2417558" y="420424"/>
          <a:ext cx="324006" cy="91440"/>
        </a:xfrm>
        <a:custGeom>
          <a:avLst/>
          <a:gdLst/>
          <a:ahLst/>
          <a:cxnLst/>
          <a:rect l="0" t="0" r="0" b="0"/>
          <a:pathLst>
            <a:path>
              <a:moveTo>
                <a:pt x="0" y="45720"/>
              </a:moveTo>
              <a:lnTo>
                <a:pt x="3240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0696" y="464371"/>
        <a:ext cx="17730" cy="3546"/>
      </dsp:txXfrm>
    </dsp:sp>
    <dsp:sp modelId="{55BAB4FF-23B7-49B9-B15E-334E56382685}">
      <dsp:nvSpPr>
        <dsp:cNvPr id="0" name=""/>
        <dsp:cNvSpPr/>
      </dsp:nvSpPr>
      <dsp:spPr>
        <a:xfrm>
          <a:off x="877590" y="3614"/>
          <a:ext cx="1541767" cy="9250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 Normalize the data.</a:t>
          </a:r>
        </a:p>
      </dsp:txBody>
      <dsp:txXfrm>
        <a:off x="877590" y="3614"/>
        <a:ext cx="1541767" cy="925060"/>
      </dsp:txXfrm>
    </dsp:sp>
    <dsp:sp modelId="{F379539F-13E9-4432-8362-981C0160D302}">
      <dsp:nvSpPr>
        <dsp:cNvPr id="0" name=""/>
        <dsp:cNvSpPr/>
      </dsp:nvSpPr>
      <dsp:spPr>
        <a:xfrm>
          <a:off x="1648474" y="926874"/>
          <a:ext cx="1896374" cy="324006"/>
        </a:xfrm>
        <a:custGeom>
          <a:avLst/>
          <a:gdLst/>
          <a:ahLst/>
          <a:cxnLst/>
          <a:rect l="0" t="0" r="0" b="0"/>
          <a:pathLst>
            <a:path>
              <a:moveTo>
                <a:pt x="1896374" y="0"/>
              </a:moveTo>
              <a:lnTo>
                <a:pt x="1896374" y="179103"/>
              </a:lnTo>
              <a:lnTo>
                <a:pt x="0" y="179103"/>
              </a:lnTo>
              <a:lnTo>
                <a:pt x="0" y="32400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8430" y="1087105"/>
        <a:ext cx="96462" cy="3546"/>
      </dsp:txXfrm>
    </dsp:sp>
    <dsp:sp modelId="{EE2DF47B-7C63-4559-BC22-0E07BC6C05D2}">
      <dsp:nvSpPr>
        <dsp:cNvPr id="0" name=""/>
        <dsp:cNvSpPr/>
      </dsp:nvSpPr>
      <dsp:spPr>
        <a:xfrm>
          <a:off x="2773964" y="3614"/>
          <a:ext cx="1541767" cy="9250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Split data into training and testing datasets.</a:t>
          </a:r>
        </a:p>
      </dsp:txBody>
      <dsp:txXfrm>
        <a:off x="2773964" y="3614"/>
        <a:ext cx="1541767" cy="925060"/>
      </dsp:txXfrm>
    </dsp:sp>
    <dsp:sp modelId="{215B9781-C631-4668-B58B-80E0DE96A3EF}">
      <dsp:nvSpPr>
        <dsp:cNvPr id="0" name=""/>
        <dsp:cNvSpPr/>
      </dsp:nvSpPr>
      <dsp:spPr>
        <a:xfrm>
          <a:off x="2417558" y="1700091"/>
          <a:ext cx="324006" cy="91440"/>
        </a:xfrm>
        <a:custGeom>
          <a:avLst/>
          <a:gdLst/>
          <a:ahLst/>
          <a:cxnLst/>
          <a:rect l="0" t="0" r="0" b="0"/>
          <a:pathLst>
            <a:path>
              <a:moveTo>
                <a:pt x="0" y="45720"/>
              </a:moveTo>
              <a:lnTo>
                <a:pt x="3240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0696" y="1744038"/>
        <a:ext cx="17730" cy="3546"/>
      </dsp:txXfrm>
    </dsp:sp>
    <dsp:sp modelId="{B60A7F81-48A2-4E29-980F-701D2F7BE01E}">
      <dsp:nvSpPr>
        <dsp:cNvPr id="0" name=""/>
        <dsp:cNvSpPr/>
      </dsp:nvSpPr>
      <dsp:spPr>
        <a:xfrm>
          <a:off x="877590" y="1283281"/>
          <a:ext cx="1541767" cy="9250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Fit the models to the training sets.</a:t>
          </a:r>
          <a:endParaRPr lang="en-US" sz="1200" kern="1200" dirty="0"/>
        </a:p>
      </dsp:txBody>
      <dsp:txXfrm>
        <a:off x="877590" y="1283281"/>
        <a:ext cx="1541767" cy="925060"/>
      </dsp:txXfrm>
    </dsp:sp>
    <dsp:sp modelId="{B1F66722-927C-4A9F-8BD8-D3BE47AAE627}">
      <dsp:nvSpPr>
        <dsp:cNvPr id="0" name=""/>
        <dsp:cNvSpPr/>
      </dsp:nvSpPr>
      <dsp:spPr>
        <a:xfrm>
          <a:off x="1648474" y="2206542"/>
          <a:ext cx="1896374" cy="324006"/>
        </a:xfrm>
        <a:custGeom>
          <a:avLst/>
          <a:gdLst/>
          <a:ahLst/>
          <a:cxnLst/>
          <a:rect l="0" t="0" r="0" b="0"/>
          <a:pathLst>
            <a:path>
              <a:moveTo>
                <a:pt x="1896374" y="0"/>
              </a:moveTo>
              <a:lnTo>
                <a:pt x="1896374" y="179103"/>
              </a:lnTo>
              <a:lnTo>
                <a:pt x="0" y="179103"/>
              </a:lnTo>
              <a:lnTo>
                <a:pt x="0" y="32400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8430" y="2366772"/>
        <a:ext cx="96462" cy="3546"/>
      </dsp:txXfrm>
    </dsp:sp>
    <dsp:sp modelId="{61129929-EDEC-4E7D-9CB5-AB53E582BB9C}">
      <dsp:nvSpPr>
        <dsp:cNvPr id="0" name=""/>
        <dsp:cNvSpPr/>
      </dsp:nvSpPr>
      <dsp:spPr>
        <a:xfrm>
          <a:off x="2773964" y="1283281"/>
          <a:ext cx="1541767" cy="9250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Tune hyperparameters and find the best score for each model. </a:t>
          </a:r>
          <a:endParaRPr lang="en-US" sz="1200" kern="1200" dirty="0"/>
        </a:p>
      </dsp:txBody>
      <dsp:txXfrm>
        <a:off x="2773964" y="1283281"/>
        <a:ext cx="1541767" cy="925060"/>
      </dsp:txXfrm>
    </dsp:sp>
    <dsp:sp modelId="{73C3FEC6-458C-4FCB-A9A4-E52A58119439}">
      <dsp:nvSpPr>
        <dsp:cNvPr id="0" name=""/>
        <dsp:cNvSpPr/>
      </dsp:nvSpPr>
      <dsp:spPr>
        <a:xfrm>
          <a:off x="2417558" y="2979759"/>
          <a:ext cx="324006" cy="91440"/>
        </a:xfrm>
        <a:custGeom>
          <a:avLst/>
          <a:gdLst/>
          <a:ahLst/>
          <a:cxnLst/>
          <a:rect l="0" t="0" r="0" b="0"/>
          <a:pathLst>
            <a:path>
              <a:moveTo>
                <a:pt x="0" y="45720"/>
              </a:moveTo>
              <a:lnTo>
                <a:pt x="3240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70696" y="3023706"/>
        <a:ext cx="17730" cy="3546"/>
      </dsp:txXfrm>
    </dsp:sp>
    <dsp:sp modelId="{4BB06FA2-5411-49B2-81CA-10AE402010AB}">
      <dsp:nvSpPr>
        <dsp:cNvPr id="0" name=""/>
        <dsp:cNvSpPr/>
      </dsp:nvSpPr>
      <dsp:spPr>
        <a:xfrm>
          <a:off x="877590" y="2562948"/>
          <a:ext cx="1541767" cy="9250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Test predictions against test dataset.</a:t>
          </a:r>
        </a:p>
      </dsp:txBody>
      <dsp:txXfrm>
        <a:off x="877590" y="2562948"/>
        <a:ext cx="1541767" cy="925060"/>
      </dsp:txXfrm>
    </dsp:sp>
    <dsp:sp modelId="{EFBD068A-1297-43DF-A1B1-E8E8625D03DD}">
      <dsp:nvSpPr>
        <dsp:cNvPr id="0" name=""/>
        <dsp:cNvSpPr/>
      </dsp:nvSpPr>
      <dsp:spPr>
        <a:xfrm>
          <a:off x="1648474" y="3486209"/>
          <a:ext cx="1896374" cy="324006"/>
        </a:xfrm>
        <a:custGeom>
          <a:avLst/>
          <a:gdLst/>
          <a:ahLst/>
          <a:cxnLst/>
          <a:rect l="0" t="0" r="0" b="0"/>
          <a:pathLst>
            <a:path>
              <a:moveTo>
                <a:pt x="1896374" y="0"/>
              </a:moveTo>
              <a:lnTo>
                <a:pt x="1896374" y="179103"/>
              </a:lnTo>
              <a:lnTo>
                <a:pt x="0" y="179103"/>
              </a:lnTo>
              <a:lnTo>
                <a:pt x="0" y="32400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8430" y="3646439"/>
        <a:ext cx="96462" cy="3546"/>
      </dsp:txXfrm>
    </dsp:sp>
    <dsp:sp modelId="{D0219818-F51D-4601-AA23-97A031896B44}">
      <dsp:nvSpPr>
        <dsp:cNvPr id="0" name=""/>
        <dsp:cNvSpPr/>
      </dsp:nvSpPr>
      <dsp:spPr>
        <a:xfrm>
          <a:off x="2773964" y="2562948"/>
          <a:ext cx="1541767" cy="9250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Determine model accuracy.</a:t>
          </a:r>
          <a:endParaRPr lang="en-US" sz="1200" kern="1200" dirty="0"/>
        </a:p>
      </dsp:txBody>
      <dsp:txXfrm>
        <a:off x="2773964" y="2562948"/>
        <a:ext cx="1541767" cy="925060"/>
      </dsp:txXfrm>
    </dsp:sp>
    <dsp:sp modelId="{3A16A38C-AD68-47B9-B852-6B87FFC0F755}">
      <dsp:nvSpPr>
        <dsp:cNvPr id="0" name=""/>
        <dsp:cNvSpPr/>
      </dsp:nvSpPr>
      <dsp:spPr>
        <a:xfrm>
          <a:off x="877590" y="3842616"/>
          <a:ext cx="1541767" cy="9250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panose="020F0302020204030204"/>
            </a:rPr>
            <a:t>Determine most accurate model. </a:t>
          </a:r>
          <a:endParaRPr lang="en-US" sz="1200" kern="1200" dirty="0"/>
        </a:p>
      </dsp:txBody>
      <dsp:txXfrm>
        <a:off x="877590" y="3842616"/>
        <a:ext cx="1541767" cy="9250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hyperlink" Target="https://github.com/NikFloden/IBM-Data-Science-Capstone/blob/master/Machine%20Learning%20Prediction.ipynb" TargetMode="External"/><Relationship Id="rId7" Type="http://schemas.openxmlformats.org/officeDocument/2006/relationships/diagramColors" Target="../diagrams/colors9.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spacex/SpaceX-API"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NikFloden/IBM-Data-Science-Capstone/blob/master/API%20Data%20Gathering.ipynb" TargetMode="External"/><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NikFloden/IBM-Data-Science-Capstone/blob/master/Data%20Collection%20with%20Data%20Scraping.ipynb" TargetMode="External"/><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Nik Floden</a:t>
            </a:r>
          </a:p>
          <a:p>
            <a:r>
              <a:rPr lang="en-US" dirty="0">
                <a:solidFill>
                  <a:schemeClr val="bg2"/>
                </a:solidFill>
                <a:latin typeface="Abadi"/>
                <a:ea typeface="SF Pro" pitchFamily="2" charset="0"/>
                <a:cs typeface="SF Pro" pitchFamily="2" charset="0"/>
              </a:rPr>
              <a:t>May 15,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498C5F4C-01D4-3432-96B8-4A162E4C0DF9}"/>
              </a:ext>
            </a:extLst>
          </p:cNvPr>
          <p:cNvGraphicFramePr>
            <a:graphicFrameLocks noGrp="1"/>
          </p:cNvGraphicFramePr>
          <p:nvPr>
            <p:ph idx="4294967295"/>
            <p:extLst>
              <p:ext uri="{D42A27DB-BD31-4B8C-83A1-F6EECF244321}">
                <p14:modId xmlns:p14="http://schemas.microsoft.com/office/powerpoint/2010/main" val="221683337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708095"/>
            <a:ext cx="6555347" cy="5487432"/>
          </a:xfrm>
          <a:prstGeom prst="rect">
            <a:avLst/>
          </a:prstGeom>
        </p:spPr>
        <p:txBody>
          <a:bodyPr vert="horz" lIns="91440" tIns="45720" rIns="91440" bIns="45720" rtlCol="0" anchor="ctr">
            <a:normAutofit/>
          </a:bodyPr>
          <a:lstStyle/>
          <a:p>
            <a:pPr>
              <a:spcBef>
                <a:spcPts val="1400"/>
              </a:spcBef>
            </a:pPr>
            <a:r>
              <a:rPr lang="en-US" sz="2000" dirty="0"/>
              <a:t>Display the names of the unique launch sites in the space mission - SELECT DISTINCT(LAUNCH_SITE) FROM SPACEXTBL</a:t>
            </a:r>
          </a:p>
          <a:p>
            <a:pPr>
              <a:spcBef>
                <a:spcPts val="1400"/>
              </a:spcBef>
            </a:pPr>
            <a:r>
              <a:rPr lang="en-US" sz="2000" dirty="0"/>
              <a:t>Display 5 records where launch sites begin with the string 'CCA' - select * from </a:t>
            </a:r>
            <a:r>
              <a:rPr lang="en-US" sz="2000" dirty="0" err="1"/>
              <a:t>spacextbl</a:t>
            </a:r>
            <a:r>
              <a:rPr lang="en-US" sz="2000" dirty="0"/>
              <a:t> where </a:t>
            </a:r>
            <a:r>
              <a:rPr lang="en-US" sz="2000" dirty="0" err="1"/>
              <a:t>launch_site</a:t>
            </a:r>
            <a:r>
              <a:rPr lang="en-US" sz="2000" dirty="0"/>
              <a:t> like 'CCA%' limit 5</a:t>
            </a:r>
            <a:endParaRPr lang="en-US" sz="2000" dirty="0">
              <a:cs typeface="Calibri"/>
            </a:endParaRPr>
          </a:p>
          <a:p>
            <a:pPr>
              <a:spcBef>
                <a:spcPts val="1400"/>
              </a:spcBef>
            </a:pPr>
            <a:r>
              <a:rPr lang="en-US" sz="2000" dirty="0"/>
              <a:t>Display the total payload mass carried by boosters launched by NASA (CRS) - select sum(</a:t>
            </a:r>
            <a:r>
              <a:rPr lang="en-US" sz="2000" dirty="0" err="1"/>
              <a:t>payload_mass__kg</a:t>
            </a:r>
            <a:r>
              <a:rPr lang="en-US" sz="2000" dirty="0"/>
              <a:t>_) from </a:t>
            </a:r>
            <a:r>
              <a:rPr lang="en-US" sz="2000" dirty="0" err="1"/>
              <a:t>spacextbl</a:t>
            </a:r>
            <a:r>
              <a:rPr lang="en-US" sz="2000" dirty="0"/>
              <a:t> where customer = 'NASA (CRS)'</a:t>
            </a:r>
            <a:endParaRPr lang="en-US" sz="2000" dirty="0">
              <a:cs typeface="Calibri"/>
            </a:endParaRPr>
          </a:p>
          <a:p>
            <a:pPr>
              <a:spcBef>
                <a:spcPts val="1400"/>
              </a:spcBef>
            </a:pPr>
            <a:r>
              <a:rPr lang="en-US" sz="2000" dirty="0"/>
              <a:t>Display average payload mass carried by booster version F9 v1.1 - select avg(</a:t>
            </a:r>
            <a:r>
              <a:rPr lang="en-US" sz="2000" dirty="0" err="1"/>
              <a:t>payload_mass__kg</a:t>
            </a:r>
            <a:r>
              <a:rPr lang="en-US" sz="2000" dirty="0"/>
              <a:t>_) from </a:t>
            </a:r>
            <a:r>
              <a:rPr lang="en-US" sz="2000" dirty="0" err="1"/>
              <a:t>spacextbl</a:t>
            </a:r>
            <a:r>
              <a:rPr lang="en-US" sz="2000" dirty="0"/>
              <a:t> where </a:t>
            </a:r>
            <a:r>
              <a:rPr lang="en-US" sz="2000" dirty="0" err="1"/>
              <a:t>booster_version</a:t>
            </a:r>
            <a:r>
              <a:rPr lang="en-US" sz="2000" dirty="0"/>
              <a:t> like 'F9 v1.1%'</a:t>
            </a:r>
            <a:endParaRPr lang="en-US" sz="2000" dirty="0">
              <a:cs typeface="Calibri"/>
            </a:endParaRPr>
          </a:p>
          <a:p>
            <a:pPr>
              <a:spcBef>
                <a:spcPts val="1400"/>
              </a:spcBef>
            </a:pPr>
            <a:r>
              <a:rPr lang="en-US" sz="2000" dirty="0"/>
              <a:t>List the date when the first successful landing outcome in ground pad was achieved. - select min(date) from </a:t>
            </a:r>
            <a:r>
              <a:rPr lang="en-US" sz="2000" dirty="0" err="1"/>
              <a:t>spacextbl</a:t>
            </a:r>
            <a:r>
              <a:rPr lang="en-US" sz="2000" dirty="0"/>
              <a:t> where </a:t>
            </a:r>
            <a:r>
              <a:rPr lang="en-US" sz="2000" dirty="0" err="1"/>
              <a:t>landing__outcome</a:t>
            </a:r>
            <a:r>
              <a:rPr lang="en-US" sz="2000" dirty="0"/>
              <a:t> = 'Success (ground pad)'</a:t>
            </a:r>
            <a:endParaRPr lang="en-US" sz="2000" dirty="0">
              <a:cs typeface="Calibri"/>
            </a:endParaRPr>
          </a:p>
          <a:p>
            <a:pPr marL="0" indent="0">
              <a:spcBef>
                <a:spcPts val="1400"/>
              </a:spcBef>
              <a:buNone/>
            </a:pPr>
            <a:endParaRPr lang="en-US" sz="2000">
              <a:cs typeface="Calibri" panose="020F0502020204030204"/>
            </a:endParaRPr>
          </a:p>
          <a:p>
            <a:endParaRPr lang="en-US" sz="2000">
              <a:cs typeface="Calibri" panose="020F0502020204030204"/>
            </a:endParaRP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38200" y="631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EDA with SQL 2</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057400"/>
            <a:ext cx="10515600" cy="3871762"/>
          </a:xfrm>
          <a:prstGeom prst="rect">
            <a:avLst/>
          </a:prstGeom>
        </p:spPr>
        <p:txBody>
          <a:bodyPr vert="horz" lIns="91440" tIns="45720" rIns="91440" bIns="45720" rtlCol="0">
            <a:normAutofit/>
          </a:bodyPr>
          <a:lstStyle/>
          <a:p>
            <a:pPr>
              <a:spcBef>
                <a:spcPts val="1400"/>
              </a:spcBef>
            </a:pPr>
            <a:r>
              <a:rPr lang="en-US" sz="1900"/>
              <a:t>List the names of the boosters which have success in drone ship and have payload mass greater than 4000 but less than 6000 - select distinct(booster_version) from spacextbl where landing__outcome = 'Success (drone ship)' and PAYLOAD_MASS__KG_ &gt; 4000 and PAYLOAD_MASS__KG_ &lt; 6000</a:t>
            </a:r>
          </a:p>
          <a:p>
            <a:pPr>
              <a:spcBef>
                <a:spcPts val="1400"/>
              </a:spcBef>
            </a:pPr>
            <a:r>
              <a:rPr lang="en-US" sz="1900"/>
              <a:t>List the total number of successful and failure mission outcomes - select count(*) from spacextbl where landing__outcome like 'Success%' or landing__outcome like 'Failure%'</a:t>
            </a:r>
          </a:p>
          <a:p>
            <a:pPr>
              <a:spcBef>
                <a:spcPts val="1400"/>
              </a:spcBef>
            </a:pPr>
            <a:r>
              <a:rPr lang="en-US" sz="1900"/>
              <a:t>List the names of the booster_versions which have carried the maximum payload mass. Use a subquery - select booster_version from spacextbl where PAYLOAD_MASS__KG_ = (select max(PAYLOAD_MASS__KG_) from spacextbl)</a:t>
            </a:r>
          </a:p>
          <a:p>
            <a:pPr>
              <a:spcBef>
                <a:spcPts val="1400"/>
              </a:spcBef>
            </a:pPr>
            <a:r>
              <a:rPr lang="en-US" sz="1900"/>
              <a:t>List the failed landing_outcomes in drone ship, their booster versions, and launch site names for in year 2015 - select landing__outcome, booster_version, LAUNCH_SITE, date from spacextbl where landing__outcome = 'Failure (drone ship)' and year(date)= 2015</a:t>
            </a:r>
          </a:p>
          <a:p>
            <a:pPr>
              <a:spcBef>
                <a:spcPts val="1400"/>
              </a:spcBef>
            </a:pPr>
            <a:endParaRPr lang="en-US" sz="1900"/>
          </a:p>
          <a:p>
            <a:pPr marL="0">
              <a:spcBef>
                <a:spcPts val="1400"/>
              </a:spcBef>
            </a:pPr>
            <a:endParaRPr lang="en-US" sz="1900"/>
          </a:p>
          <a:p>
            <a:pPr>
              <a:spcBef>
                <a:spcPts val="1400"/>
              </a:spcBef>
            </a:pPr>
            <a:endParaRPr lang="en-US" sz="1900"/>
          </a:p>
          <a:p>
            <a:pPr>
              <a:spcBef>
                <a:spcPts val="1400"/>
              </a:spcBef>
            </a:pPr>
            <a:endParaRPr lang="en-US" sz="1900"/>
          </a:p>
          <a:p>
            <a:pPr>
              <a:spcBef>
                <a:spcPts val="1400"/>
              </a:spcBef>
            </a:pPr>
            <a:endParaRPr lang="en-US" sz="1900"/>
          </a:p>
          <a:p>
            <a:pPr>
              <a:spcBef>
                <a:spcPts val="1400"/>
              </a:spcBef>
            </a:pPr>
            <a:endParaRPr lang="en-US" sz="1900"/>
          </a:p>
          <a:p>
            <a:endParaRPr lang="en-US" sz="1900"/>
          </a:p>
          <a:p>
            <a:endParaRPr lang="en-US" sz="1900"/>
          </a:p>
          <a:p>
            <a:endParaRPr lang="en-US" sz="19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75000"/>
                    <a:lumOff val="25000"/>
                  </a:schemeClr>
                </a:solidFill>
                <a:latin typeface="+mn-lt"/>
              </a:rPr>
              <a:pPr>
                <a:spcAft>
                  <a:spcPts val="600"/>
                </a:spcAft>
              </a:pPr>
              <a:t>12</a:t>
            </a:fld>
            <a:endParaRPr lang="en-US" sz="1200">
              <a:solidFill>
                <a:schemeClr val="tx1">
                  <a:lumMod val="75000"/>
                  <a:lumOff val="25000"/>
                </a:schemeClr>
              </a:solidFill>
              <a:latin typeface="+mn-lt"/>
            </a:endParaRPr>
          </a:p>
        </p:txBody>
      </p:sp>
    </p:spTree>
    <p:extLst>
      <p:ext uri="{BB962C8B-B14F-4D97-AF65-F5344CB8AC3E}">
        <p14:creationId xmlns:p14="http://schemas.microsoft.com/office/powerpoint/2010/main" val="4191591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SQL 3</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C71307BD-0F2F-4B5D-40A5-1F141926D55E}"/>
              </a:ext>
            </a:extLst>
          </p:cNvPr>
          <p:cNvGraphicFramePr>
            <a:graphicFrameLocks noGrp="1"/>
          </p:cNvGraphicFramePr>
          <p:nvPr>
            <p:ph idx="4294967295"/>
            <p:extLst>
              <p:ext uri="{D42A27DB-BD31-4B8C-83A1-F6EECF244321}">
                <p14:modId xmlns:p14="http://schemas.microsoft.com/office/powerpoint/2010/main" val="216541609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8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865FBFCA-E9A2-9C9E-C117-BEB191364958}"/>
              </a:ext>
            </a:extLst>
          </p:cNvPr>
          <p:cNvGraphicFramePr>
            <a:graphicFrameLocks noGrp="1"/>
          </p:cNvGraphicFramePr>
          <p:nvPr>
            <p:ph idx="4294967295"/>
            <p:extLst>
              <p:ext uri="{D42A27DB-BD31-4B8C-83A1-F6EECF244321}">
                <p14:modId xmlns:p14="http://schemas.microsoft.com/office/powerpoint/2010/main" val="129929794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BC29ADC8-E51D-3A65-A8DC-9E55E60833A3}"/>
              </a:ext>
            </a:extLst>
          </p:cNvPr>
          <p:cNvGraphicFramePr>
            <a:graphicFrameLocks noGrp="1"/>
          </p:cNvGraphicFramePr>
          <p:nvPr>
            <p:ph idx="4294967295"/>
            <p:extLst>
              <p:ext uri="{D42A27DB-BD31-4B8C-83A1-F6EECF244321}">
                <p14:modId xmlns:p14="http://schemas.microsoft.com/office/powerpoint/2010/main" val="334819189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ran these unsupervised ML methods:</a:t>
            </a:r>
          </a:p>
          <a:p>
            <a:pPr lvl="1">
              <a:lnSpc>
                <a:spcPct val="100000"/>
              </a:lnSpc>
              <a:spcBef>
                <a:spcPts val="1400"/>
              </a:spcBef>
            </a:pPr>
            <a:r>
              <a:rPr lang="en-US" sz="1800" dirty="0">
                <a:solidFill>
                  <a:schemeClr val="accent3">
                    <a:lumMod val="25000"/>
                  </a:schemeClr>
                </a:solidFill>
                <a:latin typeface="Abadi"/>
              </a:rPr>
              <a:t>Logistic Regression</a:t>
            </a:r>
          </a:p>
          <a:p>
            <a:pPr lvl="1">
              <a:lnSpc>
                <a:spcPct val="100000"/>
              </a:lnSpc>
              <a:spcBef>
                <a:spcPts val="1400"/>
              </a:spcBef>
            </a:pPr>
            <a:r>
              <a:rPr lang="en-US" sz="1800" dirty="0">
                <a:solidFill>
                  <a:schemeClr val="accent3">
                    <a:lumMod val="25000"/>
                  </a:schemeClr>
                </a:solidFill>
                <a:latin typeface="Abadi"/>
              </a:rPr>
              <a:t>Support Vector Machine</a:t>
            </a:r>
          </a:p>
          <a:p>
            <a:pPr lvl="1">
              <a:lnSpc>
                <a:spcPct val="100000"/>
              </a:lnSpc>
              <a:spcBef>
                <a:spcPts val="1400"/>
              </a:spcBef>
            </a:pPr>
            <a:r>
              <a:rPr lang="en-US" sz="1800" dirty="0">
                <a:solidFill>
                  <a:schemeClr val="accent3">
                    <a:lumMod val="25000"/>
                  </a:schemeClr>
                </a:solidFill>
                <a:latin typeface="Abadi"/>
              </a:rPr>
              <a:t>Decision Tree</a:t>
            </a:r>
          </a:p>
          <a:p>
            <a:pPr lvl="1">
              <a:lnSpc>
                <a:spcPct val="100000"/>
              </a:lnSpc>
              <a:spcBef>
                <a:spcPts val="1400"/>
              </a:spcBef>
            </a:pPr>
            <a:r>
              <a:rPr lang="en-US" sz="1800" dirty="0">
                <a:solidFill>
                  <a:schemeClr val="accent3">
                    <a:lumMod val="25000"/>
                  </a:schemeClr>
                </a:solidFill>
                <a:latin typeface="Abadi"/>
              </a:rPr>
              <a:t>K-nearest Neighbors</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Access the notebook here. </a:t>
            </a: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5">
            <a:extLst>
              <a:ext uri="{FF2B5EF4-FFF2-40B4-BE49-F238E27FC236}">
                <a16:creationId xmlns:a16="http://schemas.microsoft.com/office/drawing/2014/main" id="{8FF3D049-0A73-BF65-A993-A22CA3AB5B6C}"/>
              </a:ext>
            </a:extLst>
          </p:cNvPr>
          <p:cNvGraphicFramePr/>
          <p:nvPr>
            <p:extLst>
              <p:ext uri="{D42A27DB-BD31-4B8C-83A1-F6EECF244321}">
                <p14:modId xmlns:p14="http://schemas.microsoft.com/office/powerpoint/2010/main" val="1257737150"/>
              </p:ext>
            </p:extLst>
          </p:nvPr>
        </p:nvGraphicFramePr>
        <p:xfrm>
          <a:off x="6096000" y="1565031"/>
          <a:ext cx="5193323" cy="47712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17</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B430029C-CFD7-F4BC-C57C-B17CEFC6B2EA}"/>
              </a:ext>
            </a:extLst>
          </p:cNvPr>
          <p:cNvGraphicFramePr/>
          <p:nvPr>
            <p:extLst>
              <p:ext uri="{D42A27DB-BD31-4B8C-83A1-F6EECF244321}">
                <p14:modId xmlns:p14="http://schemas.microsoft.com/office/powerpoint/2010/main" val="320583474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0F635B4-9BEA-8731-2DF8-A424C20D3E0B}"/>
              </a:ext>
            </a:extLst>
          </p:cNvPr>
          <p:cNvSpPr>
            <a:spLocks noGrp="1"/>
          </p:cNvSpPr>
          <p:nvPr>
            <p:ph type="title"/>
          </p:nvPr>
        </p:nvSpPr>
        <p:spPr>
          <a:xfrm>
            <a:off x="818984" y="4230093"/>
            <a:ext cx="4150581" cy="1800165"/>
          </a:xfrm>
        </p:spPr>
        <p:txBody>
          <a:bodyPr lIns="91440" tIns="45720" rIns="91440" bIns="45720" anchor="t">
            <a:normAutofit/>
          </a:bodyPr>
          <a:lstStyle/>
          <a:p>
            <a:pPr algn="r"/>
            <a:r>
              <a:rPr lang="en-US" sz="4000">
                <a:ea typeface="+mj-lt"/>
                <a:cs typeface="+mj-lt"/>
              </a:rPr>
              <a:t>Flight Number vs. Launch Site</a:t>
            </a:r>
          </a:p>
        </p:txBody>
      </p:sp>
      <p:pic>
        <p:nvPicPr>
          <p:cNvPr id="11" name="Picture 11" descr="Chart, scatter chart&#10;&#10;Description automatically generated">
            <a:extLst>
              <a:ext uri="{FF2B5EF4-FFF2-40B4-BE49-F238E27FC236}">
                <a16:creationId xmlns:a16="http://schemas.microsoft.com/office/drawing/2014/main" id="{C0E84C6E-2C21-B0F1-036C-E511395BB354}"/>
              </a:ext>
            </a:extLst>
          </p:cNvPr>
          <p:cNvPicPr>
            <a:picLocks noChangeAspect="1"/>
          </p:cNvPicPr>
          <p:nvPr/>
        </p:nvPicPr>
        <p:blipFill>
          <a:blip r:embed="rId2"/>
          <a:stretch>
            <a:fillRect/>
          </a:stretch>
        </p:blipFill>
        <p:spPr>
          <a:xfrm>
            <a:off x="556592" y="1098734"/>
            <a:ext cx="11139778" cy="217225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idx="1"/>
          </p:nvPr>
        </p:nvSpPr>
        <p:spPr>
          <a:xfrm>
            <a:off x="5246415" y="4230094"/>
            <a:ext cx="6235268" cy="1800164"/>
          </a:xfrm>
          <a:prstGeom prst="rect">
            <a:avLst/>
          </a:prstGeom>
        </p:spPr>
        <p:txBody>
          <a:bodyPr lIns="91440" tIns="45720" rIns="91440" bIns="45720" anchor="t">
            <a:normAutofit/>
          </a:bodyPr>
          <a:lstStyle/>
          <a:p>
            <a:pPr>
              <a:spcBef>
                <a:spcPts val="1400"/>
              </a:spcBef>
            </a:pPr>
            <a:r>
              <a:rPr lang="en-CA" sz="1600">
                <a:ea typeface="+mn-lt"/>
                <a:cs typeface="+mn-lt"/>
              </a:rPr>
              <a:t>The plot shows that the least-used launch site is VAFB SLC-4E and CCAFS SLC-40 has been used the most. </a:t>
            </a:r>
          </a:p>
          <a:p>
            <a:pPr>
              <a:spcBef>
                <a:spcPts val="1400"/>
              </a:spcBef>
            </a:pPr>
            <a:r>
              <a:rPr lang="en-CA" sz="1600">
                <a:latin typeface="Calibri"/>
                <a:cs typeface="Calibri"/>
              </a:rPr>
              <a:t>It also appears that as the number of flights increases, the number of failures decreases. </a:t>
            </a:r>
          </a:p>
          <a:p>
            <a:pPr>
              <a:spcBef>
                <a:spcPts val="1400"/>
              </a:spcBef>
            </a:pPr>
            <a:r>
              <a:rPr lang="en-CA" sz="1600">
                <a:latin typeface="Calibri"/>
                <a:cs typeface="Calibri"/>
              </a:rPr>
              <a:t>CCAFS SCL 40 also seems to have more failures, even relative to the other two. </a:t>
            </a:r>
          </a:p>
        </p:txBody>
      </p:sp>
      <p:sp>
        <p:nvSpPr>
          <p:cNvPr id="25" name="Rectangle 2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a:normAutofit/>
          </a:bodyPr>
          <a:lstStyle/>
          <a:p>
            <a:pPr>
              <a:spcAft>
                <a:spcPts val="600"/>
              </a:spcAft>
            </a:pPr>
            <a:fld id="{5075537C-CA84-1446-933C-8E9D027F9201}" type="slidenum">
              <a:rPr lang="en-US" sz="1100">
                <a:solidFill>
                  <a:srgbClr val="FFFFFF"/>
                </a:solidFill>
              </a:rPr>
              <a:pPr>
                <a:spcAft>
                  <a:spcPts val="600"/>
                </a:spcAft>
              </a:pPr>
              <a:t>19</a:t>
            </a:fld>
            <a:endParaRPr lang="en-US" sz="1100">
              <a:solidFill>
                <a:srgbClr val="FFFFFF"/>
              </a:solidFill>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Launch Site</a:t>
            </a:r>
          </a:p>
        </p:txBody>
      </p:sp>
      <p:pic>
        <p:nvPicPr>
          <p:cNvPr id="9" name="Picture 9" descr="Chart, scatter chart&#10;&#10;Description automatically generated">
            <a:extLst>
              <a:ext uri="{FF2B5EF4-FFF2-40B4-BE49-F238E27FC236}">
                <a16:creationId xmlns:a16="http://schemas.microsoft.com/office/drawing/2014/main" id="{4E8FAF2B-AA47-40E8-1263-B8FA37214719}"/>
              </a:ext>
            </a:extLst>
          </p:cNvPr>
          <p:cNvPicPr>
            <a:picLocks noChangeAspect="1"/>
          </p:cNvPicPr>
          <p:nvPr/>
        </p:nvPicPr>
        <p:blipFill>
          <a:blip r:embed="rId2"/>
          <a:stretch>
            <a:fillRect/>
          </a:stretch>
        </p:blipFill>
        <p:spPr>
          <a:xfrm>
            <a:off x="1940256" y="1189447"/>
            <a:ext cx="8311487" cy="164151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idx="1"/>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a:t>From this scatter plot, there appears to be a relationship where the lower the payload mass, a successful recovery is less likely. </a:t>
            </a:r>
          </a:p>
          <a:p>
            <a:pPr>
              <a:spcBef>
                <a:spcPts val="1400"/>
              </a:spcBef>
            </a:pPr>
            <a:r>
              <a:rPr lang="en-US" sz="2000"/>
              <a:t>This also shows that VAFB has the lowest max payload. </a:t>
            </a:r>
          </a:p>
          <a:p>
            <a:pPr marL="0">
              <a:spcBef>
                <a:spcPts val="1400"/>
              </a:spcBef>
            </a:pP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81727" y="649480"/>
            <a:ext cx="3025303" cy="5546047"/>
          </a:xfrm>
          <a:prstGeom prst="rect">
            <a:avLst/>
          </a:prstGeom>
        </p:spPr>
        <p:txBody>
          <a:bodyPr vert="horz" lIns="91440" tIns="45720" rIns="91440" bIns="45720" rtlCol="0" anchor="ctr">
            <a:normAutofit/>
          </a:bodyPr>
          <a:lstStyle/>
          <a:p>
            <a:pPr>
              <a:spcBef>
                <a:spcPts val="1400"/>
              </a:spcBef>
            </a:pPr>
            <a:r>
              <a:rPr lang="en-US" sz="2000"/>
              <a:t>It appears that there has only been success for the L1, SSO, HEO, and GEO orbits.</a:t>
            </a:r>
          </a:p>
          <a:p>
            <a:pPr>
              <a:spcBef>
                <a:spcPts val="1400"/>
              </a:spcBef>
            </a:pPr>
            <a:r>
              <a:rPr lang="en-US" sz="2000"/>
              <a:t>Inversely, SO orbit appears to have no successes. </a:t>
            </a:r>
          </a:p>
          <a:p>
            <a:pPr marL="0">
              <a:spcBef>
                <a:spcPts val="1400"/>
              </a:spcBef>
            </a:pPr>
            <a:endParaRPr lang="en-US" sz="2000"/>
          </a:p>
        </p:txBody>
      </p:sp>
      <p:pic>
        <p:nvPicPr>
          <p:cNvPr id="2" name="Picture 5" descr="Chart, bar chart&#10;&#10;Description automatically generated">
            <a:extLst>
              <a:ext uri="{FF2B5EF4-FFF2-40B4-BE49-F238E27FC236}">
                <a16:creationId xmlns:a16="http://schemas.microsoft.com/office/drawing/2014/main" id="{C5598D77-CDCA-062D-56B9-30EF0CBE10E4}"/>
              </a:ext>
            </a:extLst>
          </p:cNvPr>
          <p:cNvPicPr>
            <a:picLocks noChangeAspect="1"/>
          </p:cNvPicPr>
          <p:nvPr/>
        </p:nvPicPr>
        <p:blipFill rotWithShape="1">
          <a:blip r:embed="rId2"/>
          <a:srcRect t="19155" r="-1" b="6921"/>
          <a:stretch/>
        </p:blipFill>
        <p:spPr>
          <a:xfrm>
            <a:off x="8109502" y="2539770"/>
            <a:ext cx="3615776" cy="179033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chemeClr val="tx1">
                    <a:lumMod val="50000"/>
                    <a:lumOff val="50000"/>
                  </a:schemeClr>
                </a:solidFill>
                <a:latin typeface="+mn-lt"/>
              </a:rPr>
              <a:pPr>
                <a:spcAft>
                  <a:spcPts val="600"/>
                </a:spcAft>
                <a:defRPr/>
              </a:pPr>
              <a:t>21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4923" y="2405894"/>
            <a:ext cx="5315189" cy="3535083"/>
          </a:xfrm>
          <a:prstGeom prst="rect">
            <a:avLst/>
          </a:prstGeom>
        </p:spPr>
        <p:txBody>
          <a:bodyPr vert="horz" lIns="91440" tIns="45720" rIns="91440" bIns="45720" rtlCol="0" anchor="t">
            <a:normAutofit/>
          </a:bodyPr>
          <a:lstStyle/>
          <a:p>
            <a:pPr>
              <a:spcBef>
                <a:spcPts val="1400"/>
              </a:spcBef>
            </a:pPr>
            <a:r>
              <a:rPr lang="en-US" sz="2000"/>
              <a:t>It appears that the majority of flights are for the ISS and GTO orbits. </a:t>
            </a:r>
          </a:p>
          <a:p>
            <a:pPr>
              <a:spcBef>
                <a:spcPts val="1400"/>
              </a:spcBef>
            </a:pPr>
            <a:r>
              <a:rPr lang="en-US" sz="2000"/>
              <a:t>SO orbit has only one flight, and one failure. </a:t>
            </a:r>
          </a:p>
          <a:p>
            <a:pPr>
              <a:spcBef>
                <a:spcPts val="1400"/>
              </a:spcBef>
            </a:pPr>
            <a:r>
              <a:rPr lang="en-US" sz="2000"/>
              <a:t>The majority of the most recent flights are into VLEO. </a:t>
            </a:r>
          </a:p>
        </p:txBody>
      </p:sp>
      <p:sp>
        <p:nvSpPr>
          <p:cNvPr id="23" name="Rectangle 2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5" descr="Chart, scatter chart&#10;&#10;Description automatically generated">
            <a:extLst>
              <a:ext uri="{FF2B5EF4-FFF2-40B4-BE49-F238E27FC236}">
                <a16:creationId xmlns:a16="http://schemas.microsoft.com/office/drawing/2014/main" id="{CE227BBF-EA37-EC68-FCED-14929A928D0A}"/>
              </a:ext>
            </a:extLst>
          </p:cNvPr>
          <p:cNvPicPr>
            <a:picLocks noChangeAspect="1"/>
          </p:cNvPicPr>
          <p:nvPr/>
        </p:nvPicPr>
        <p:blipFill rotWithShape="1">
          <a:blip r:embed="rId2"/>
          <a:srcRect l="1903" r="-1" b="-1"/>
          <a:stretch/>
        </p:blipFill>
        <p:spPr>
          <a:xfrm>
            <a:off x="7075967" y="1611390"/>
            <a:ext cx="4170530" cy="366711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22</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49716" y="499397"/>
            <a:ext cx="5929422" cy="16401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9717" y="2423821"/>
            <a:ext cx="5929422" cy="3519780"/>
          </a:xfrm>
          <a:prstGeom prst="rect">
            <a:avLst/>
          </a:prstGeom>
        </p:spPr>
        <p:txBody>
          <a:bodyPr vert="horz" lIns="91440" tIns="45720" rIns="91440" bIns="45720" rtlCol="0">
            <a:normAutofit/>
          </a:bodyPr>
          <a:lstStyle/>
          <a:p>
            <a:pPr>
              <a:spcBef>
                <a:spcPts val="1400"/>
              </a:spcBef>
            </a:pPr>
            <a:r>
              <a:rPr lang="en-US" sz="2000"/>
              <a:t>VLEO has the highest mass payloads. </a:t>
            </a:r>
          </a:p>
          <a:p>
            <a:pPr>
              <a:spcBef>
                <a:spcPts val="1400"/>
              </a:spcBef>
            </a:pPr>
            <a:r>
              <a:rPr lang="en-US" sz="2000"/>
              <a:t>The lowest mass payloads appear to have a small cluster of failures. </a:t>
            </a:r>
          </a:p>
          <a:p>
            <a:pPr>
              <a:spcBef>
                <a:spcPts val="1400"/>
              </a:spcBef>
            </a:pPr>
            <a:r>
              <a:rPr lang="en-US" sz="2000"/>
              <a:t>Majority of failures are for the ISS w/ average payload mass, and GTO for any payload mass. </a:t>
            </a:r>
          </a:p>
        </p:txBody>
      </p:sp>
      <p:pic>
        <p:nvPicPr>
          <p:cNvPr id="2" name="Picture 5" descr="Chart, scatter chart&#10;&#10;Description automatically generated">
            <a:extLst>
              <a:ext uri="{FF2B5EF4-FFF2-40B4-BE49-F238E27FC236}">
                <a16:creationId xmlns:a16="http://schemas.microsoft.com/office/drawing/2014/main" id="{2CDD9B4A-E5BA-5D7C-52F5-BBE2F3CB6F8C}"/>
              </a:ext>
            </a:extLst>
          </p:cNvPr>
          <p:cNvPicPr>
            <a:picLocks noChangeAspect="1"/>
          </p:cNvPicPr>
          <p:nvPr/>
        </p:nvPicPr>
        <p:blipFill>
          <a:blip r:embed="rId2"/>
          <a:stretch>
            <a:fillRect/>
          </a:stretch>
        </p:blipFill>
        <p:spPr>
          <a:xfrm>
            <a:off x="7745506" y="1793315"/>
            <a:ext cx="3765176" cy="3163793"/>
          </a:xfrm>
          <a:prstGeom prst="rect">
            <a:avLst/>
          </a:prstGeom>
        </p:spPr>
      </p:pic>
      <p:sp>
        <p:nvSpPr>
          <p:cNvPr id="25" name="Rectangle 2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23</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7" name="Freeform: Shape 2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bg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5051" y="2286000"/>
            <a:ext cx="3384000" cy="3844800"/>
          </a:xfrm>
          <a:prstGeom prst="rect">
            <a:avLst/>
          </a:prstGeom>
        </p:spPr>
        <p:txBody>
          <a:bodyPr vert="horz" lIns="91440" tIns="45720" rIns="91440" bIns="45720" rtlCol="0">
            <a:normAutofit/>
          </a:bodyPr>
          <a:lstStyle/>
          <a:p>
            <a:pPr>
              <a:spcBef>
                <a:spcPts val="1400"/>
              </a:spcBef>
            </a:pPr>
            <a:r>
              <a:rPr lang="en-US" sz="2000">
                <a:solidFill>
                  <a:schemeClr val="bg1">
                    <a:alpha val="60000"/>
                  </a:schemeClr>
                </a:solidFill>
              </a:rPr>
              <a:t>The average success rate has been overall increasing. </a:t>
            </a:r>
          </a:p>
          <a:p>
            <a:pPr>
              <a:spcBef>
                <a:spcPts val="1400"/>
              </a:spcBef>
            </a:pPr>
            <a:r>
              <a:rPr lang="en-US" sz="2000">
                <a:solidFill>
                  <a:schemeClr val="bg1">
                    <a:alpha val="60000"/>
                  </a:schemeClr>
                </a:solidFill>
              </a:rPr>
              <a:t>There was a sharp decline in success rate in 2018.</a:t>
            </a:r>
          </a:p>
          <a:p>
            <a:pPr>
              <a:spcBef>
                <a:spcPts val="1400"/>
              </a:spcBef>
            </a:pPr>
            <a:r>
              <a:rPr lang="en-US" sz="2000">
                <a:solidFill>
                  <a:schemeClr val="bg1">
                    <a:alpha val="60000"/>
                  </a:schemeClr>
                </a:solidFill>
              </a:rPr>
              <a:t>Peak success was in 2019. </a:t>
            </a:r>
          </a:p>
        </p:txBody>
      </p:sp>
      <p:pic>
        <p:nvPicPr>
          <p:cNvPr id="2" name="Picture 5" descr="Chart&#10;&#10;Description automatically generated">
            <a:extLst>
              <a:ext uri="{FF2B5EF4-FFF2-40B4-BE49-F238E27FC236}">
                <a16:creationId xmlns:a16="http://schemas.microsoft.com/office/drawing/2014/main" id="{D77B78D6-683D-0837-35B0-7FAD2FEA193B}"/>
              </a:ext>
            </a:extLst>
          </p:cNvPr>
          <p:cNvPicPr>
            <a:picLocks noChangeAspect="1"/>
          </p:cNvPicPr>
          <p:nvPr/>
        </p:nvPicPr>
        <p:blipFill>
          <a:blip r:embed="rId2"/>
          <a:stretch>
            <a:fillRect/>
          </a:stretch>
        </p:blipFill>
        <p:spPr>
          <a:xfrm>
            <a:off x="5411053" y="1537661"/>
            <a:ext cx="6014185" cy="378267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24</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All Launch Site Names</a:t>
            </a:r>
          </a:p>
        </p:txBody>
      </p:sp>
      <p:pic>
        <p:nvPicPr>
          <p:cNvPr id="2" name="Picture 5">
            <a:extLst>
              <a:ext uri="{FF2B5EF4-FFF2-40B4-BE49-F238E27FC236}">
                <a16:creationId xmlns:a16="http://schemas.microsoft.com/office/drawing/2014/main" id="{7BF4159C-846F-9D7C-CDB1-502617DC6636}"/>
              </a:ext>
            </a:extLst>
          </p:cNvPr>
          <p:cNvPicPr>
            <a:picLocks noChangeAspect="1"/>
          </p:cNvPicPr>
          <p:nvPr/>
        </p:nvPicPr>
        <p:blipFill>
          <a:blip r:embed="rId2"/>
          <a:stretch>
            <a:fillRect/>
          </a:stretch>
        </p:blipFill>
        <p:spPr>
          <a:xfrm>
            <a:off x="3113960" y="457200"/>
            <a:ext cx="6025041"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CCAFS LC-40</a:t>
            </a:r>
          </a:p>
          <a:p>
            <a:pPr>
              <a:spcBef>
                <a:spcPts val="1400"/>
              </a:spcBef>
            </a:pPr>
            <a:r>
              <a:rPr lang="en-US" sz="2000"/>
              <a:t>CCAFS SLC-40</a:t>
            </a:r>
          </a:p>
          <a:p>
            <a:pPr>
              <a:spcBef>
                <a:spcPts val="1400"/>
              </a:spcBef>
            </a:pPr>
            <a:r>
              <a:rPr lang="en-US" sz="2000"/>
              <a:t>KSC LC-39A</a:t>
            </a:r>
          </a:p>
          <a:p>
            <a:pPr>
              <a:spcBef>
                <a:spcPts val="1400"/>
              </a:spcBef>
            </a:pPr>
            <a:r>
              <a:rPr lang="en-US" sz="2000"/>
              <a:t>VAFB SLC-4E</a:t>
            </a:r>
          </a:p>
        </p:txBody>
      </p:sp>
      <p:sp>
        <p:nvSpPr>
          <p:cNvPr id="25" name="Rectangle 2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25</a:t>
            </a:fld>
            <a:endParaRPr lang="en-US" sz="1100">
              <a:solidFill>
                <a:srgbClr val="FFFFFF"/>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50178"/>
            <a:ext cx="9745589" cy="132678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can be seen, the first launch at a 'CCA' site was in 2010 by SpaceX.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Graphical user interface, text, application&#10;&#10;Description automatically generated">
            <a:extLst>
              <a:ext uri="{FF2B5EF4-FFF2-40B4-BE49-F238E27FC236}">
                <a16:creationId xmlns:a16="http://schemas.microsoft.com/office/drawing/2014/main" id="{D1954C2A-40D2-634B-6736-8F71BA1DD382}"/>
              </a:ext>
            </a:extLst>
          </p:cNvPr>
          <p:cNvPicPr>
            <a:picLocks noChangeAspect="1"/>
          </p:cNvPicPr>
          <p:nvPr/>
        </p:nvPicPr>
        <p:blipFill>
          <a:blip r:embed="rId3"/>
          <a:stretch>
            <a:fillRect/>
          </a:stretch>
        </p:blipFill>
        <p:spPr>
          <a:xfrm>
            <a:off x="773723" y="1425153"/>
            <a:ext cx="10410092" cy="343326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33655"/>
            <a:ext cx="9745589" cy="16433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mass launched for NASA was 45596kg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 email&#10;&#10;Description automatically generated">
            <a:extLst>
              <a:ext uri="{FF2B5EF4-FFF2-40B4-BE49-F238E27FC236}">
                <a16:creationId xmlns:a16="http://schemas.microsoft.com/office/drawing/2014/main" id="{5FE940DD-E04F-6BDE-8990-E13C7F7BB974}"/>
              </a:ext>
            </a:extLst>
          </p:cNvPr>
          <p:cNvPicPr>
            <a:picLocks noChangeAspect="1"/>
          </p:cNvPicPr>
          <p:nvPr/>
        </p:nvPicPr>
        <p:blipFill>
          <a:blip r:embed="rId3"/>
          <a:stretch>
            <a:fillRect/>
          </a:stretch>
        </p:blipFill>
        <p:spPr>
          <a:xfrm>
            <a:off x="773723" y="1500829"/>
            <a:ext cx="10515600" cy="21096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431686"/>
            <a:ext cx="9745589" cy="274527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Average payload on the F9 v1.1 booster was 2534kg.</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 email&#10;&#10;Description automatically generated">
            <a:extLst>
              <a:ext uri="{FF2B5EF4-FFF2-40B4-BE49-F238E27FC236}">
                <a16:creationId xmlns:a16="http://schemas.microsoft.com/office/drawing/2014/main" id="{030C6225-065A-5BD0-62B1-40235544F0FB}"/>
              </a:ext>
            </a:extLst>
          </p:cNvPr>
          <p:cNvPicPr>
            <a:picLocks noChangeAspect="1"/>
          </p:cNvPicPr>
          <p:nvPr/>
        </p:nvPicPr>
        <p:blipFill>
          <a:blip r:embed="rId3"/>
          <a:stretch>
            <a:fillRect/>
          </a:stretch>
        </p:blipFill>
        <p:spPr>
          <a:xfrm>
            <a:off x="773723" y="1452681"/>
            <a:ext cx="10515600" cy="17604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72362"/>
            <a:ext cx="9745589" cy="26046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ground landing date was Dec 22,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A6D185FA-0847-5BAE-29C1-D88A1548E8A4}"/>
              </a:ext>
            </a:extLst>
          </p:cNvPr>
          <p:cNvPicPr>
            <a:picLocks noChangeAspect="1"/>
          </p:cNvPicPr>
          <p:nvPr/>
        </p:nvPicPr>
        <p:blipFill>
          <a:blip r:embed="rId3"/>
          <a:stretch>
            <a:fillRect/>
          </a:stretch>
        </p:blipFill>
        <p:spPr>
          <a:xfrm>
            <a:off x="773723" y="1407027"/>
            <a:ext cx="10679723" cy="187517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2" name="TextBox 1">
            <a:extLst>
              <a:ext uri="{FF2B5EF4-FFF2-40B4-BE49-F238E27FC236}">
                <a16:creationId xmlns:a16="http://schemas.microsoft.com/office/drawing/2014/main" id="{66B8D594-D67F-7419-00C8-9B9384025A4A}"/>
              </a:ext>
            </a:extLst>
          </p:cNvPr>
          <p:cNvSpPr txBox="1"/>
          <p:nvPr/>
        </p:nvSpPr>
        <p:spPr>
          <a:xfrm>
            <a:off x="4810259" y="649480"/>
            <a:ext cx="65553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900"/>
              <a:t>The purpose of this project was to create a model to predict if a SpaceX Falcon 9 launch is successful in the recovery of its first stage. A successful recovery of the first stage of the Falcon 9 allows for the stage to be reused, which greatly reduces SpaceX's launch costs. Modeling the recovery outcome of the first stage helps determine the overall launch costs. </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The data used to build these models came from two sources. The first source was the SpaceX REST API (</a:t>
            </a:r>
            <a:r>
              <a:rPr lang="en-US" sz="1900">
                <a:hlinkClick r:id="rId2"/>
              </a:rPr>
              <a:t>https://github.com/r-spacex/SpaceX-API</a:t>
            </a:r>
            <a:r>
              <a:rPr lang="en-US" sz="1900"/>
              <a:t>)  and the second was scraped from the Wikipedia entry for the Falcon 9. Both sources included records such as the launch site, payload in Kg, outcome of launch, and more.</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After sourcing and cleaning the data, several models were generated using unsupervised learning techniques. All models provided similar accuracy metrics, predicting a correct outcome on 83% of the test data. </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1334" y="1618173"/>
            <a:ext cx="10512473" cy="43106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82671"/>
            <a:ext cx="9745589" cy="21942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These are the boosters that have had successful landings on drone ships.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 email&#10;&#10;Description automatically generated">
            <a:extLst>
              <a:ext uri="{FF2B5EF4-FFF2-40B4-BE49-F238E27FC236}">
                <a16:creationId xmlns:a16="http://schemas.microsoft.com/office/drawing/2014/main" id="{03634926-B47C-8699-1BB9-3993E51C201F}"/>
              </a:ext>
            </a:extLst>
          </p:cNvPr>
          <p:cNvPicPr>
            <a:picLocks noChangeAspect="1"/>
          </p:cNvPicPr>
          <p:nvPr/>
        </p:nvPicPr>
        <p:blipFill>
          <a:blip r:embed="rId3"/>
          <a:stretch>
            <a:fillRect/>
          </a:stretch>
        </p:blipFill>
        <p:spPr>
          <a:xfrm>
            <a:off x="773723" y="1399846"/>
            <a:ext cx="10679723" cy="241707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65440"/>
            <a:ext cx="9745589" cy="231152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 email&#10;&#10;Description automatically generated">
            <a:extLst>
              <a:ext uri="{FF2B5EF4-FFF2-40B4-BE49-F238E27FC236}">
                <a16:creationId xmlns:a16="http://schemas.microsoft.com/office/drawing/2014/main" id="{03019D09-625B-6649-517F-0F8BA9DCEA08}"/>
              </a:ext>
            </a:extLst>
          </p:cNvPr>
          <p:cNvPicPr>
            <a:picLocks noChangeAspect="1"/>
          </p:cNvPicPr>
          <p:nvPr/>
        </p:nvPicPr>
        <p:blipFill>
          <a:blip r:embed="rId3"/>
          <a:stretch>
            <a:fillRect/>
          </a:stretch>
        </p:blipFill>
        <p:spPr>
          <a:xfrm>
            <a:off x="773723" y="1408985"/>
            <a:ext cx="10515600" cy="237535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29563"/>
            <a:ext cx="9745589" cy="21474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ext, email&#10;&#10;Description automatically generated">
            <a:extLst>
              <a:ext uri="{FF2B5EF4-FFF2-40B4-BE49-F238E27FC236}">
                <a16:creationId xmlns:a16="http://schemas.microsoft.com/office/drawing/2014/main" id="{8CCE9EFF-89F2-197F-9513-69C3F52970F7}"/>
              </a:ext>
            </a:extLst>
          </p:cNvPr>
          <p:cNvPicPr>
            <a:picLocks noChangeAspect="1"/>
          </p:cNvPicPr>
          <p:nvPr/>
        </p:nvPicPr>
        <p:blipFill>
          <a:blip r:embed="rId3"/>
          <a:stretch>
            <a:fillRect/>
          </a:stretch>
        </p:blipFill>
        <p:spPr>
          <a:xfrm>
            <a:off x="773723" y="1303411"/>
            <a:ext cx="9741876" cy="40401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28855"/>
            <a:ext cx="9745589" cy="19481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were two failures from the drone ship, both were launched from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 email&#10;&#10;Description automatically generated">
            <a:extLst>
              <a:ext uri="{FF2B5EF4-FFF2-40B4-BE49-F238E27FC236}">
                <a16:creationId xmlns:a16="http://schemas.microsoft.com/office/drawing/2014/main" id="{6CD7B5F7-BD4A-184E-B724-3C0902256E75}"/>
              </a:ext>
            </a:extLst>
          </p:cNvPr>
          <p:cNvPicPr>
            <a:picLocks noChangeAspect="1"/>
          </p:cNvPicPr>
          <p:nvPr/>
        </p:nvPicPr>
        <p:blipFill>
          <a:blip r:embed="rId3"/>
          <a:stretch>
            <a:fillRect/>
          </a:stretch>
        </p:blipFill>
        <p:spPr>
          <a:xfrm>
            <a:off x="773723" y="1472156"/>
            <a:ext cx="10679723" cy="16980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Graphical user interface, text, application, email&#10;&#10;Description automatically generated">
            <a:extLst>
              <a:ext uri="{FF2B5EF4-FFF2-40B4-BE49-F238E27FC236}">
                <a16:creationId xmlns:a16="http://schemas.microsoft.com/office/drawing/2014/main" id="{35FA0594-F40A-48AD-1227-FC478370227A}"/>
              </a:ext>
            </a:extLst>
          </p:cNvPr>
          <p:cNvPicPr>
            <a:picLocks noChangeAspect="1"/>
          </p:cNvPicPr>
          <p:nvPr/>
        </p:nvPicPr>
        <p:blipFill>
          <a:blip r:embed="rId3"/>
          <a:stretch>
            <a:fillRect/>
          </a:stretch>
        </p:blipFill>
        <p:spPr>
          <a:xfrm>
            <a:off x="70337" y="1415313"/>
            <a:ext cx="12063045" cy="273783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931DE728-8710-4D0D-ABEA-461458917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8928" y="4675886"/>
            <a:ext cx="3685032" cy="1608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Locations of Launch Sites</a:t>
            </a:r>
          </a:p>
        </p:txBody>
      </p:sp>
      <p:sp>
        <p:nvSpPr>
          <p:cNvPr id="16"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64009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5" descr="Map&#10;&#10;Description automatically generated">
            <a:extLst>
              <a:ext uri="{FF2B5EF4-FFF2-40B4-BE49-F238E27FC236}">
                <a16:creationId xmlns:a16="http://schemas.microsoft.com/office/drawing/2014/main" id="{E4542453-A456-07EC-6312-685C11559DC6}"/>
              </a:ext>
            </a:extLst>
          </p:cNvPr>
          <p:cNvPicPr>
            <a:picLocks noChangeAspect="1"/>
          </p:cNvPicPr>
          <p:nvPr/>
        </p:nvPicPr>
        <p:blipFill rotWithShape="1">
          <a:blip r:embed="rId2"/>
          <a:srcRect t="13276" b="2522"/>
          <a:stretch/>
        </p:blipFill>
        <p:spPr>
          <a:xfrm>
            <a:off x="2184401" y="749300"/>
            <a:ext cx="7823199" cy="334304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64100" y="4675886"/>
            <a:ext cx="6675627" cy="1605083"/>
          </a:xfrm>
          <a:prstGeom prst="rect">
            <a:avLst/>
          </a:prstGeom>
        </p:spPr>
        <p:txBody>
          <a:bodyPr vert="horz" lIns="91440" tIns="45720" rIns="91440" bIns="45720" rtlCol="0" anchor="ctr">
            <a:normAutofit/>
          </a:bodyPr>
          <a:lstStyle/>
          <a:p>
            <a:pPr>
              <a:spcBef>
                <a:spcPts val="1400"/>
              </a:spcBef>
            </a:pPr>
            <a:r>
              <a:rPr lang="en-US" sz="2000"/>
              <a:t>This shows all the locations of the launch sites. All of them appear to be on the coast of the United States. </a:t>
            </a:r>
          </a:p>
          <a:p>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853928" y="6356350"/>
            <a:ext cx="685800" cy="365125"/>
          </a:xfrm>
        </p:spPr>
        <p:txBody>
          <a:bodyPr vert="horz" lIns="91440" tIns="45720" rIns="91440" bIns="45720" rtlCol="0" anchor="ctr">
            <a:normAutofit/>
          </a:bodyPr>
          <a:lstStyle/>
          <a:p>
            <a:pPr algn="l">
              <a:spcAft>
                <a:spcPts val="600"/>
              </a:spcAft>
              <a:defRPr/>
            </a:pPr>
            <a:fld id="{5075537C-CA84-1446-933C-8E9D027F9201}" type="slidenum">
              <a:rPr lang="en-US" sz="1200">
                <a:solidFill>
                  <a:srgbClr val="898989"/>
                </a:solidFill>
                <a:latin typeface="Calibri" panose="020F0502020204030204"/>
              </a:rPr>
              <a:pPr algn="l">
                <a:spcAft>
                  <a:spcPts val="600"/>
                </a:spcAft>
                <a:defRPr/>
              </a:pPr>
              <a:t>36</a:t>
            </a:fld>
            <a:endParaRPr lang="en-US" sz="1200">
              <a:solidFill>
                <a:srgbClr val="898989"/>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a:solidFill>
                  <a:srgbClr val="FFFFFF"/>
                </a:solidFill>
                <a:latin typeface="+mj-lt"/>
                <a:ea typeface="+mj-ea"/>
                <a:cs typeface="+mj-cs"/>
              </a:rPr>
              <a:t>Launch Markers w/ Success Rate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a:spcBef>
                <a:spcPts val="1400"/>
              </a:spcBef>
            </a:pPr>
            <a:r>
              <a:rPr lang="en-US" sz="2000"/>
              <a:t>This shows the number of launch attempts at the site. Then each marker shows red for a fail, and green for a success. </a:t>
            </a:r>
          </a:p>
          <a:p>
            <a:pPr>
              <a:spcBef>
                <a:spcPts val="1400"/>
              </a:spcBef>
            </a:pPr>
            <a:endParaRPr lang="en-US" sz="2000"/>
          </a:p>
        </p:txBody>
      </p:sp>
      <p:pic>
        <p:nvPicPr>
          <p:cNvPr id="2" name="Picture 3" descr="Diagram&#10;&#10;Description automatically generated">
            <a:extLst>
              <a:ext uri="{FF2B5EF4-FFF2-40B4-BE49-F238E27FC236}">
                <a16:creationId xmlns:a16="http://schemas.microsoft.com/office/drawing/2014/main" id="{06AF65C2-036C-2110-9DB1-CB2EBDF193E5}"/>
              </a:ext>
            </a:extLst>
          </p:cNvPr>
          <p:cNvPicPr>
            <a:picLocks noChangeAspect="1"/>
          </p:cNvPicPr>
          <p:nvPr/>
        </p:nvPicPr>
        <p:blipFill rotWithShape="1">
          <a:blip r:embed="rId2"/>
          <a:srcRect l="19564" r="47099"/>
          <a:stretch/>
        </p:blipFill>
        <p:spPr>
          <a:xfrm>
            <a:off x="8109502" y="10"/>
            <a:ext cx="4082498" cy="68579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37</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77241"/>
            <a:ext cx="8597827" cy="55171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This shows the CCAFS SLC-40 launch site's proximity to the coastline, which is important in the case of an aborted launch. </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Lines</a:t>
            </a:r>
          </a:p>
        </p:txBody>
      </p:sp>
      <p:pic>
        <p:nvPicPr>
          <p:cNvPr id="2" name="Picture 3" descr="A picture containing graphical user interface&#10;&#10;Description automatically generated">
            <a:extLst>
              <a:ext uri="{FF2B5EF4-FFF2-40B4-BE49-F238E27FC236}">
                <a16:creationId xmlns:a16="http://schemas.microsoft.com/office/drawing/2014/main" id="{824A5E2B-B2C1-13FC-D41D-B1BA7DAF5E79}"/>
              </a:ext>
            </a:extLst>
          </p:cNvPr>
          <p:cNvPicPr>
            <a:picLocks noChangeAspect="1"/>
          </p:cNvPicPr>
          <p:nvPr/>
        </p:nvPicPr>
        <p:blipFill>
          <a:blip r:embed="rId3"/>
          <a:stretch>
            <a:fillRect/>
          </a:stretch>
        </p:blipFill>
        <p:spPr>
          <a:xfrm>
            <a:off x="1617784" y="1372410"/>
            <a:ext cx="8815753" cy="411317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000">
                <a:solidFill>
                  <a:schemeClr val="tx1"/>
                </a:solidFill>
                <a:latin typeface="+mn-lt"/>
              </a:rPr>
              <a:t>With the recent proliferation of commercial space programs, the cost of launch is a massive factor in their success or failure. SpaceX is particularly competitive in this regard because their Falcon 9 first stage is reusable. This allows SpaceX's minimum launch cost to be significantly lower than their competitors.  </a:t>
            </a:r>
          </a:p>
          <a:p>
            <a:pPr marL="0">
              <a:spcBef>
                <a:spcPts val="1400"/>
              </a:spcBef>
              <a:buFont typeface="Arial" panose="020B0604020202020204" pitchFamily="34" charset="0"/>
              <a:buChar char="•"/>
            </a:pPr>
            <a:r>
              <a:rPr lang="en-US" sz="2000">
                <a:solidFill>
                  <a:schemeClr val="tx1"/>
                </a:solidFill>
                <a:latin typeface="+mn-lt"/>
              </a:rPr>
              <a:t>However, this reusability, and by extension lower cost, hinges on the successful recovery of the first stage. A competitor with the ability to predict if a given Falcon 9 launch would fail in recovery would have an advantage over SpaceX. </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Success rates for All Sites</a:t>
            </a:r>
          </a:p>
        </p:txBody>
      </p:sp>
      <p:pic>
        <p:nvPicPr>
          <p:cNvPr id="2" name="Picture 3" descr="Chart, pie chart&#10;&#10;Description automatically generated">
            <a:extLst>
              <a:ext uri="{FF2B5EF4-FFF2-40B4-BE49-F238E27FC236}">
                <a16:creationId xmlns:a16="http://schemas.microsoft.com/office/drawing/2014/main" id="{51A3E2E6-CF77-8B27-D42E-DBD88C5F7344}"/>
              </a:ext>
            </a:extLst>
          </p:cNvPr>
          <p:cNvPicPr>
            <a:picLocks noChangeAspect="1"/>
          </p:cNvPicPr>
          <p:nvPr/>
        </p:nvPicPr>
        <p:blipFill>
          <a:blip r:embed="rId2"/>
          <a:stretch>
            <a:fillRect/>
          </a:stretch>
        </p:blipFill>
        <p:spPr>
          <a:xfrm>
            <a:off x="1940256" y="711537"/>
            <a:ext cx="8311487" cy="259733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a:t>The KSC LC-39A launch pad has the most success for all sites.</a:t>
            </a:r>
          </a:p>
          <a:p>
            <a:pPr>
              <a:spcBef>
                <a:spcPts val="1400"/>
              </a:spcBef>
            </a:pPr>
            <a:r>
              <a:rPr lang="en-US" sz="2000"/>
              <a:t>The CCAFS SLC-40 launch site has the lowest amount of successes. </a:t>
            </a:r>
          </a:p>
          <a:p>
            <a:pPr marL="0">
              <a:spcBef>
                <a:spcPts val="1400"/>
              </a:spcBef>
            </a:pPr>
            <a:endParaRPr lang="en-US" sz="2000"/>
          </a:p>
          <a:p>
            <a:pPr>
              <a:spcBef>
                <a:spcPts val="1400"/>
              </a:spcBef>
            </a:pPr>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40</a:t>
            </a:fld>
            <a:endParaRPr lang="en-US" sz="1100">
              <a:solidFill>
                <a:srgbClr val="FFFFFF"/>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Rectangle 6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a:solidFill>
                  <a:srgbClr val="FFFFFF"/>
                </a:solidFill>
                <a:latin typeface="+mj-lt"/>
                <a:ea typeface="+mj-ea"/>
                <a:cs typeface="+mj-cs"/>
              </a:rPr>
              <a:t>Launch success ratio for KSC LC-39A</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a:spcBef>
                <a:spcPts val="1400"/>
              </a:spcBef>
            </a:pPr>
            <a:r>
              <a:rPr lang="en-US" sz="2000"/>
              <a:t>The KSC LC-39A site has the highest success rate of all the launch sites, with a whopping 76.9% success rate. </a:t>
            </a:r>
          </a:p>
          <a:p>
            <a:endParaRPr lang="en-US" sz="2000"/>
          </a:p>
        </p:txBody>
      </p:sp>
      <p:pic>
        <p:nvPicPr>
          <p:cNvPr id="2" name="Picture 3" descr="Chart, pie chart&#10;&#10;Description automatically generated">
            <a:extLst>
              <a:ext uri="{FF2B5EF4-FFF2-40B4-BE49-F238E27FC236}">
                <a16:creationId xmlns:a16="http://schemas.microsoft.com/office/drawing/2014/main" id="{CC603681-A0C1-6A9E-ABEB-9B816EF846EB}"/>
              </a:ext>
            </a:extLst>
          </p:cNvPr>
          <p:cNvPicPr>
            <a:picLocks noChangeAspect="1"/>
          </p:cNvPicPr>
          <p:nvPr/>
        </p:nvPicPr>
        <p:blipFill rotWithShape="1">
          <a:blip r:embed="rId2"/>
          <a:srcRect l="41142" r="41446" b="-1"/>
          <a:stretch/>
        </p:blipFill>
        <p:spPr>
          <a:xfrm>
            <a:off x="8109502" y="10"/>
            <a:ext cx="4082498" cy="68579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41</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1371598" y="319314"/>
            <a:ext cx="9477377" cy="1030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Success Rate by Payload Mass for all sites</a:t>
            </a:r>
          </a:p>
        </p:txBody>
      </p:sp>
      <p:pic>
        <p:nvPicPr>
          <p:cNvPr id="2" name="Picture 3" descr="A picture containing scatter chart&#10;&#10;Description automatically generated">
            <a:extLst>
              <a:ext uri="{FF2B5EF4-FFF2-40B4-BE49-F238E27FC236}">
                <a16:creationId xmlns:a16="http://schemas.microsoft.com/office/drawing/2014/main" id="{63C5482D-9038-1BF4-C6A9-324808E86BD2}"/>
              </a:ext>
            </a:extLst>
          </p:cNvPr>
          <p:cNvPicPr>
            <a:picLocks noChangeAspect="1"/>
          </p:cNvPicPr>
          <p:nvPr/>
        </p:nvPicPr>
        <p:blipFill>
          <a:blip r:embed="rId2"/>
          <a:stretch>
            <a:fillRect/>
          </a:stretch>
        </p:blipFill>
        <p:spPr>
          <a:xfrm>
            <a:off x="1663600" y="2050595"/>
            <a:ext cx="4273248" cy="2617365"/>
          </a:xfrm>
          <a:prstGeom prst="rect">
            <a:avLst/>
          </a:prstGeom>
        </p:spPr>
      </p:pic>
      <p:pic>
        <p:nvPicPr>
          <p:cNvPr id="4" name="Picture 5" descr="Scatter chart&#10;&#10;Description automatically generated">
            <a:extLst>
              <a:ext uri="{FF2B5EF4-FFF2-40B4-BE49-F238E27FC236}">
                <a16:creationId xmlns:a16="http://schemas.microsoft.com/office/drawing/2014/main" id="{DF96E500-5FFC-8BAC-A1D0-1A4A273E232C}"/>
              </a:ext>
            </a:extLst>
          </p:cNvPr>
          <p:cNvPicPr>
            <a:picLocks noChangeAspect="1"/>
          </p:cNvPicPr>
          <p:nvPr/>
        </p:nvPicPr>
        <p:blipFill>
          <a:blip r:embed="rId3"/>
          <a:stretch>
            <a:fillRect/>
          </a:stretch>
        </p:blipFill>
        <p:spPr>
          <a:xfrm>
            <a:off x="6267671" y="2074130"/>
            <a:ext cx="4290763" cy="261736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71598" y="5070346"/>
            <a:ext cx="9496427" cy="1385266"/>
          </a:xfrm>
          <a:prstGeom prst="rect">
            <a:avLst/>
          </a:prstGeom>
        </p:spPr>
        <p:txBody>
          <a:bodyPr vert="horz" lIns="91440" tIns="45720" rIns="91440" bIns="45720" rtlCol="0" anchor="t">
            <a:normAutofit/>
          </a:bodyPr>
          <a:lstStyle/>
          <a:p>
            <a:pPr marL="0">
              <a:spcBef>
                <a:spcPts val="1400"/>
              </a:spcBef>
            </a:pPr>
            <a:r>
              <a:rPr lang="en-US" sz="2000" dirty="0"/>
              <a:t>The FT Booster appears to have the highest rate of success according to the left plot. </a:t>
            </a:r>
          </a:p>
          <a:p>
            <a:pPr marL="0">
              <a:spcBef>
                <a:spcPts val="1400"/>
              </a:spcBef>
            </a:pPr>
            <a:r>
              <a:rPr lang="en-US" sz="2000" dirty="0"/>
              <a:t>The range between 2000kg and 6000kg appears to be the most successful for the FT booster.</a:t>
            </a:r>
            <a:endParaRPr lang="en-US" sz="2000"/>
          </a:p>
          <a:p>
            <a:pPr>
              <a:spcBef>
                <a:spcPts val="1400"/>
              </a:spcBef>
            </a:pPr>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As can be seen, all four of the classifiers have the same score.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5" descr="Text&#10;&#10;Description automatically generated">
            <a:extLst>
              <a:ext uri="{FF2B5EF4-FFF2-40B4-BE49-F238E27FC236}">
                <a16:creationId xmlns:a16="http://schemas.microsoft.com/office/drawing/2014/main" id="{B36BF995-360B-99CD-5DB8-171B0DBCD8B1}"/>
              </a:ext>
            </a:extLst>
          </p:cNvPr>
          <p:cNvPicPr>
            <a:picLocks noChangeAspect="1"/>
          </p:cNvPicPr>
          <p:nvPr/>
        </p:nvPicPr>
        <p:blipFill>
          <a:blip r:embed="rId3"/>
          <a:stretch>
            <a:fillRect/>
          </a:stretch>
        </p:blipFill>
        <p:spPr>
          <a:xfrm>
            <a:off x="6271846" y="2730708"/>
            <a:ext cx="4876800" cy="139658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448907"/>
            <a:ext cx="9477960" cy="142008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Since all the confusion matrixes are the same, the fact that this is the SVM's confusion matrix is moot. </a:t>
            </a:r>
          </a:p>
          <a:p>
            <a:pPr>
              <a:lnSpc>
                <a:spcPct val="100000"/>
              </a:lnSpc>
              <a:spcBef>
                <a:spcPts val="1400"/>
              </a:spcBef>
            </a:pPr>
            <a:r>
              <a:rPr lang="en-US" sz="2200" dirty="0">
                <a:solidFill>
                  <a:schemeClr val="accent3">
                    <a:lumMod val="25000"/>
                  </a:schemeClr>
                </a:solidFill>
                <a:latin typeface="Abadi"/>
              </a:rPr>
              <a:t>The classifiers all appear to have problems with predicting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Graphical user interface&#10;&#10;Description automatically generated">
            <a:extLst>
              <a:ext uri="{FF2B5EF4-FFF2-40B4-BE49-F238E27FC236}">
                <a16:creationId xmlns:a16="http://schemas.microsoft.com/office/drawing/2014/main" id="{2D0D4BB4-93B3-35AD-92F8-79CDE3E7AF9E}"/>
              </a:ext>
            </a:extLst>
          </p:cNvPr>
          <p:cNvPicPr>
            <a:picLocks noChangeAspect="1"/>
          </p:cNvPicPr>
          <p:nvPr/>
        </p:nvPicPr>
        <p:blipFill>
          <a:blip r:embed="rId3"/>
          <a:stretch>
            <a:fillRect/>
          </a:stretch>
        </p:blipFill>
        <p:spPr>
          <a:xfrm>
            <a:off x="3305908" y="1456599"/>
            <a:ext cx="4407876" cy="29835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Flight number appears to have a high correlation to success, the more launches sent up, the more likely success is. </a:t>
            </a:r>
          </a:p>
          <a:p>
            <a:pPr>
              <a:spcBef>
                <a:spcPts val="1400"/>
              </a:spcBef>
            </a:pPr>
            <a:r>
              <a:rPr lang="en-US" sz="2000"/>
              <a:t>Payload appears to have an effect as well, seeing as almost every payload at max was a success. </a:t>
            </a:r>
          </a:p>
          <a:p>
            <a:pPr>
              <a:spcBef>
                <a:spcPts val="1400"/>
              </a:spcBef>
            </a:pPr>
            <a:r>
              <a:rPr lang="en-US" sz="2000"/>
              <a:t>Data based on what the payload was may shed more light on if the boosters are re-used. (Remember that SpaceX sometimes can choose to not re-use boosters)  </a:t>
            </a:r>
          </a:p>
          <a:p>
            <a:pPr>
              <a:spcBef>
                <a:spcPts val="1400"/>
              </a:spcBef>
            </a:pPr>
            <a:r>
              <a:rPr lang="en-US" sz="2000"/>
              <a:t>SLC-40 has the lowest overall success rate. </a:t>
            </a:r>
          </a:p>
          <a:p>
            <a:pPr>
              <a:spcBef>
                <a:spcPts val="1400"/>
              </a:spcBef>
            </a:pPr>
            <a:r>
              <a:rPr lang="en-US" sz="2000"/>
              <a:t>It appears no matter the classifier used, Falcon 9 recovery rate can be estimated by machine learning with a high degree of accuracy. </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graphicFrame>
        <p:nvGraphicFramePr>
          <p:cNvPr id="15" name="Content Placeholder 2">
            <a:extLst>
              <a:ext uri="{FF2B5EF4-FFF2-40B4-BE49-F238E27FC236}">
                <a16:creationId xmlns:a16="http://schemas.microsoft.com/office/drawing/2014/main" id="{72B35D5B-D029-ABA3-F9BA-C79626ECB36B}"/>
              </a:ext>
            </a:extLst>
          </p:cNvPr>
          <p:cNvGraphicFramePr/>
          <p:nvPr>
            <p:extLst>
              <p:ext uri="{D42A27DB-BD31-4B8C-83A1-F6EECF244321}">
                <p14:modId xmlns:p14="http://schemas.microsoft.com/office/powerpoint/2010/main" val="32076629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received the data through a GET request from the SpaceX REST API, then parsed through the resulting HTTP. After the HTTP was parsed and the info was extracted, the data was put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then filtered and cleaned.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US" dirty="0">
                <a:cs typeface="Calibri"/>
                <a:hlinkClick r:id="rId3"/>
              </a:rPr>
              <a:t>Access the notebook here</a:t>
            </a: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6">
            <a:extLst>
              <a:ext uri="{FF2B5EF4-FFF2-40B4-BE49-F238E27FC236}">
                <a16:creationId xmlns:a16="http://schemas.microsoft.com/office/drawing/2014/main" id="{81F29946-3A3A-3950-92AA-1A2E8108A037}"/>
              </a:ext>
            </a:extLst>
          </p:cNvPr>
          <p:cNvGraphicFramePr/>
          <p:nvPr>
            <p:extLst>
              <p:ext uri="{D42A27DB-BD31-4B8C-83A1-F6EECF244321}">
                <p14:modId xmlns:p14="http://schemas.microsoft.com/office/powerpoint/2010/main" val="4181147500"/>
              </p:ext>
            </p:extLst>
          </p:nvPr>
        </p:nvGraphicFramePr>
        <p:xfrm>
          <a:off x="6424246" y="1905000"/>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ea typeface="+mn-lt"/>
                <a:cs typeface="+mn-lt"/>
              </a:rPr>
              <a:t>We pulled the data from Wikipedia by using the Requests library, then parsed through the data using </a:t>
            </a:r>
            <a:r>
              <a:rPr lang="en-US" sz="2200" dirty="0" err="1">
                <a:solidFill>
                  <a:schemeClr val="accent3">
                    <a:lumMod val="25000"/>
                  </a:schemeClr>
                </a:solidFill>
                <a:ea typeface="+mn-lt"/>
                <a:cs typeface="+mn-lt"/>
              </a:rPr>
              <a:t>BeautifulSoup</a:t>
            </a:r>
            <a:r>
              <a:rPr lang="en-US" sz="2200" dirty="0">
                <a:solidFill>
                  <a:schemeClr val="accent3">
                    <a:lumMod val="25000"/>
                  </a:schemeClr>
                </a:solidFill>
                <a:ea typeface="+mn-lt"/>
                <a:cs typeface="+mn-lt"/>
              </a:rPr>
              <a:t>. After parsing, the data was added to a data frame. </a:t>
            </a:r>
          </a:p>
          <a:p>
            <a:pPr>
              <a:lnSpc>
                <a:spcPct val="100000"/>
              </a:lnSpc>
              <a:spcBef>
                <a:spcPts val="1400"/>
              </a:spcBef>
            </a:pPr>
            <a:endParaRPr lang="en-US" sz="2200" dirty="0">
              <a:ea typeface="+mn-lt"/>
              <a:cs typeface="+mn-lt"/>
            </a:endParaRPr>
          </a:p>
          <a:p>
            <a:r>
              <a:rPr lang="en-US" sz="2200" dirty="0">
                <a:ea typeface="+mn-lt"/>
                <a:cs typeface="+mn-lt"/>
                <a:hlinkClick r:id="rId3"/>
              </a:rPr>
              <a:t>Access the notebook here</a:t>
            </a:r>
            <a:endParaRPr lang="en-US">
              <a:hlinkClick r:id="rId3"/>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graphicFrame>
        <p:nvGraphicFramePr>
          <p:cNvPr id="38" name="Diagram 38">
            <a:extLst>
              <a:ext uri="{FF2B5EF4-FFF2-40B4-BE49-F238E27FC236}">
                <a16:creationId xmlns:a16="http://schemas.microsoft.com/office/drawing/2014/main" id="{10C287DB-7FB3-DD78-4C15-1F453DEFA836}"/>
              </a:ext>
            </a:extLst>
          </p:cNvPr>
          <p:cNvGraphicFramePr/>
          <p:nvPr>
            <p:extLst>
              <p:ext uri="{D42A27DB-BD31-4B8C-83A1-F6EECF244321}">
                <p14:modId xmlns:p14="http://schemas.microsoft.com/office/powerpoint/2010/main" val="2561088625"/>
              </p:ext>
            </p:extLst>
          </p:nvPr>
        </p:nvGraphicFramePr>
        <p:xfrm>
          <a:off x="5908431" y="1787770"/>
          <a:ext cx="5380892" cy="422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graphicFrame>
        <p:nvGraphicFramePr>
          <p:cNvPr id="10" name="Content Placeholder 4">
            <a:extLst>
              <a:ext uri="{FF2B5EF4-FFF2-40B4-BE49-F238E27FC236}">
                <a16:creationId xmlns:a16="http://schemas.microsoft.com/office/drawing/2014/main" id="{BC48BC78-9121-A385-8918-FE159E3961D1}"/>
              </a:ext>
            </a:extLst>
          </p:cNvPr>
          <p:cNvGraphicFramePr>
            <a:graphicFrameLocks noGrp="1"/>
          </p:cNvGraphicFramePr>
          <p:nvPr>
            <p:ph idx="4294967295"/>
            <p:extLst>
              <p:ext uri="{D42A27DB-BD31-4B8C-83A1-F6EECF244321}">
                <p14:modId xmlns:p14="http://schemas.microsoft.com/office/powerpoint/2010/main" val="15638601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3</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Flight Number vs. Launch 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1105</cp:revision>
  <dcterms:created xsi:type="dcterms:W3CDTF">2021-04-29T18:58:34Z</dcterms:created>
  <dcterms:modified xsi:type="dcterms:W3CDTF">2022-05-16T02:04:03Z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